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media/image28.jpg" ContentType="image/jpg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emovePersonalInfoOnSave="1" saveSubsetFonts="1">
  <p:sldMasterIdLst>
    <p:sldMasterId id="2147483660" r:id="rId1"/>
  </p:sldMasterIdLst>
  <p:notesMasterIdLst>
    <p:notesMasterId r:id="rId33"/>
  </p:notesMasterIdLst>
  <p:handoutMasterIdLst>
    <p:handoutMasterId r:id="rId34"/>
  </p:handoutMasterIdLst>
  <p:sldIdLst>
    <p:sldId id="256" r:id="rId2"/>
    <p:sldId id="257" r:id="rId3"/>
    <p:sldId id="286" r:id="rId4"/>
    <p:sldId id="330" r:id="rId5"/>
    <p:sldId id="332" r:id="rId6"/>
    <p:sldId id="288" r:id="rId7"/>
    <p:sldId id="289" r:id="rId8"/>
    <p:sldId id="299" r:id="rId9"/>
    <p:sldId id="347" r:id="rId10"/>
    <p:sldId id="300" r:id="rId11"/>
    <p:sldId id="269" r:id="rId12"/>
    <p:sldId id="294" r:id="rId13"/>
    <p:sldId id="345" r:id="rId14"/>
    <p:sldId id="314" r:id="rId15"/>
    <p:sldId id="316" r:id="rId16"/>
    <p:sldId id="321" r:id="rId17"/>
    <p:sldId id="318" r:id="rId18"/>
    <p:sldId id="317" r:id="rId19"/>
    <p:sldId id="271" r:id="rId20"/>
    <p:sldId id="328" r:id="rId21"/>
    <p:sldId id="298" r:id="rId22"/>
    <p:sldId id="334" r:id="rId23"/>
    <p:sldId id="336" r:id="rId24"/>
    <p:sldId id="346" r:id="rId25"/>
    <p:sldId id="308" r:id="rId26"/>
    <p:sldId id="349" r:id="rId27"/>
    <p:sldId id="350" r:id="rId28"/>
    <p:sldId id="351" r:id="rId29"/>
    <p:sldId id="340" r:id="rId30"/>
    <p:sldId id="342" r:id="rId31"/>
    <p:sldId id="343" r:id="rId32"/>
  </p:sldIdLst>
  <p:sldSz cx="9144000" cy="5143500" type="screen16x9"/>
  <p:notesSz cx="6797675" cy="9926638"/>
  <p:custDataLst>
    <p:tags r:id="rId35"/>
  </p:custDataLst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 userDrawn="1">
          <p15:clr>
            <a:srgbClr val="A4A3A4"/>
          </p15:clr>
        </p15:guide>
        <p15:guide id="2" pos="2142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9" name="Autor" initials="A" lastIdx="0" clrIdx="8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98989"/>
    <a:srgbClr val="0096D3"/>
    <a:srgbClr val="0C94B7"/>
    <a:srgbClr val="41B4CE"/>
    <a:srgbClr val="73BAD1"/>
    <a:srgbClr val="65B4C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3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D27102A9-8310-4765-A935-A1911B00CA55}" styleName="Helle Formatvorlage 1 - Akz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3B4B98B0-60AC-42C2-AFA5-B58CD77FA1E5}" styleName="Helle Formatvorlage 1 - Akz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8D230F3-CF80-4859-8CE7-A43EE81993B5}" styleName="Helle Formatvorlage 1 - Akz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ittlere Formatvorlage 1 - Akz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80" autoAdjust="0"/>
    <p:restoredTop sz="91675" autoAdjust="0"/>
  </p:normalViewPr>
  <p:slideViewPr>
    <p:cSldViewPr snapToGrid="0" showGuides="1">
      <p:cViewPr varScale="1">
        <p:scale>
          <a:sx n="159" d="100"/>
          <a:sy n="159" d="100"/>
        </p:scale>
        <p:origin x="156" y="126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 showGuides="1">
      <p:cViewPr varScale="1">
        <p:scale>
          <a:sx n="94" d="100"/>
          <a:sy n="94" d="100"/>
        </p:scale>
        <p:origin x="2748" y="84"/>
      </p:cViewPr>
      <p:guideLst>
        <p:guide orient="horz" pos="3127"/>
        <p:guide pos="2142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gs" Target="tags/tag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sz="10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8817FD-8155-4502-AF78-DBC2EA4B168F}" type="datetimeFigureOut">
              <a:rPr lang="en-GB" sz="1000" smtClean="0">
                <a:latin typeface="Verdana" pitchFamily="34" charset="0"/>
                <a:ea typeface="Verdana" pitchFamily="34" charset="0"/>
                <a:cs typeface="Verdana" pitchFamily="34" charset="0"/>
              </a:rPr>
              <a:t>22/03/2023</a:t>
            </a:fld>
            <a:endParaRPr lang="en-GB" sz="10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sz="10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7F6F62-1C91-45E7-BAED-FBFBF67C82BC}" type="slidenum">
              <a:rPr lang="en-GB" sz="1000" smtClean="0">
                <a:latin typeface="Verdana" pitchFamily="34" charset="0"/>
                <a:ea typeface="Verdana" pitchFamily="34" charset="0"/>
                <a:cs typeface="Verdana" pitchFamily="34" charset="0"/>
              </a:rPr>
              <a:t>‹Nr.›</a:t>
            </a:fld>
            <a:endParaRPr lang="en-GB" sz="10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434567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00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00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fld id="{C0A972FC-F5E0-4F80-B169-F0B5EFC71333}" type="datetimeFigureOut">
              <a:rPr lang="en-GB" smtClean="0"/>
              <a:pPr/>
              <a:t>22/03/2023</a:t>
            </a:fld>
            <a:endParaRPr lang="en-GB" dirty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AT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768" y="4715154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 dirty="0" err="1"/>
              <a:t>Textmasterformat</a:t>
            </a:r>
            <a:r>
              <a:rPr lang="en-GB" dirty="0"/>
              <a:t> </a:t>
            </a:r>
            <a:r>
              <a:rPr lang="en-GB" dirty="0" err="1"/>
              <a:t>bearbeiten</a:t>
            </a:r>
            <a:endParaRPr lang="en-GB" dirty="0"/>
          </a:p>
          <a:p>
            <a:pPr lvl="1"/>
            <a:r>
              <a:rPr lang="en-GB" dirty="0" err="1"/>
              <a:t>Zweite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2"/>
            <a:r>
              <a:rPr lang="en-GB" dirty="0" err="1"/>
              <a:t>Dritte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3"/>
            <a:r>
              <a:rPr lang="en-GB" dirty="0" err="1"/>
              <a:t>Vierte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4"/>
            <a:r>
              <a:rPr lang="en-GB" dirty="0" err="1"/>
              <a:t>Fünfte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fld id="{219CC2FD-B32F-4992-A15B-F95E2E35C81B}" type="slidenum">
              <a:rPr lang="en-GB" smtClean="0"/>
              <a:pPr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151365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Verdana" pitchFamily="34" charset="0"/>
        <a:ea typeface="Verdana" pitchFamily="34" charset="0"/>
        <a:cs typeface="Verdana" pitchFamily="34" charset="0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nbc.com/2022/06/24/vienna-overtakes-auckland-as-the-worlds-most-livable-city.html" TargetMode="External"/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Part</a:t>
            </a:r>
            <a:r>
              <a:rPr lang="en-GB" baseline="0" dirty="0" smtClean="0"/>
              <a:t> of the outgoing and partnerships team</a:t>
            </a:r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9CC2FD-B32F-4992-A15B-F95E2E35C81B}" type="slidenum">
              <a:rPr lang="en-GB" smtClean="0"/>
              <a:pPr/>
              <a:t>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3183367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rPr>
              <a:t>A lot of options to go out</a:t>
            </a:r>
          </a:p>
          <a:p>
            <a:r>
              <a:rPr lang="en-US" sz="1200" kern="1200" dirty="0" err="1">
                <a:solidFill>
                  <a:schemeClr val="tx1"/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rPr>
              <a:t>Tanzcafé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rPr>
              <a:t>Jenseits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rPr>
              <a:t> (</a:t>
            </a:r>
            <a:r>
              <a:rPr lang="en-US" dirty="0"/>
              <a:t>40282):</a:t>
            </a:r>
            <a:r>
              <a:rPr lang="en-US" baseline="0" dirty="0"/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rPr>
              <a:t>©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rPr>
              <a:t>WienTourismus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rPr>
              <a:t> / Peter Rigaud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9CC2FD-B32F-4992-A15B-F95E2E35C81B}" type="slidenum">
              <a:rPr lang="en-GB" smtClean="0"/>
              <a:pPr/>
              <a:t>10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7554890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9CC2FD-B32F-4992-A15B-F95E2E35C81B}" type="slidenum">
              <a:rPr lang="en-GB" smtClean="0"/>
              <a:pPr/>
              <a:t>11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0011809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AT" b="1" dirty="0"/>
              <a:t>WU not a </a:t>
            </a:r>
            <a:r>
              <a:rPr lang="de-AT" b="1" dirty="0" err="1"/>
              <a:t>comprehensive</a:t>
            </a:r>
            <a:r>
              <a:rPr lang="de-AT" b="1" dirty="0"/>
              <a:t> </a:t>
            </a:r>
            <a:r>
              <a:rPr lang="de-AT" b="1" dirty="0" err="1"/>
              <a:t>university</a:t>
            </a:r>
            <a:r>
              <a:rPr lang="de-AT" b="1" dirty="0"/>
              <a:t> but </a:t>
            </a:r>
            <a:r>
              <a:rPr lang="de-AT" b="1" dirty="0" err="1"/>
              <a:t>specialized</a:t>
            </a:r>
            <a:r>
              <a:rPr lang="de-AT" b="1" dirty="0"/>
              <a:t> in Economics and Business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AT" b="1" dirty="0" err="1"/>
              <a:t>Since</a:t>
            </a:r>
            <a:r>
              <a:rPr lang="de-AT" b="1" dirty="0"/>
              <a:t> 2014: </a:t>
            </a:r>
            <a:r>
              <a:rPr lang="de-AT" b="1" dirty="0" err="1"/>
              <a:t>new</a:t>
            </a:r>
            <a:r>
              <a:rPr lang="de-AT" b="1" dirty="0"/>
              <a:t> Campus </a:t>
            </a:r>
          </a:p>
          <a:p>
            <a:r>
              <a:rPr lang="de-AT" b="1" dirty="0"/>
              <a:t>Additional </a:t>
            </a:r>
            <a:r>
              <a:rPr lang="de-AT" b="1" dirty="0" err="1"/>
              <a:t>info</a:t>
            </a:r>
            <a:r>
              <a:rPr lang="de-AT" b="1" dirty="0"/>
              <a:t>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https://www.wu.ac.at/fileadmin/wu/s/io/downloadcenter-en/WU_information/2018-07-20_Introduction_to_WU.pdf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9CC2FD-B32F-4992-A15B-F95E2E35C81B}" type="slidenum">
              <a:rPr lang="en-GB" smtClean="0"/>
              <a:pPr/>
              <a:t>12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8741874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All buildings are located at one Campus. Whenever you have classes you will have them at this campus. There is no accommodation on campus. (Library </a:t>
            </a:r>
            <a:r>
              <a:rPr lang="en-US" dirty="0"/>
              <a:t>and Learning Center, Teaching Center, various department </a:t>
            </a:r>
            <a:r>
              <a:rPr lang="en-US" dirty="0" smtClean="0"/>
              <a:t>buildings, Mensa</a:t>
            </a:r>
            <a:r>
              <a:rPr lang="en-US" baseline="0" dirty="0" smtClean="0"/>
              <a:t> cafeteria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9CC2FD-B32F-4992-A15B-F95E2E35C81B}" type="slidenum">
              <a:rPr lang="en-GB" smtClean="0"/>
              <a:pPr/>
              <a:t>14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6413706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9CC2FD-B32F-4992-A15B-F95E2E35C81B}" type="slidenum">
              <a:rPr lang="en-GB" smtClean="0"/>
              <a:pPr/>
              <a:t>19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8795825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 </a:t>
            </a:r>
            <a:r>
              <a:rPr lang="en-US" dirty="0" err="1"/>
              <a:t>freemover</a:t>
            </a:r>
            <a:r>
              <a:rPr lang="en-US" dirty="0"/>
              <a:t>.</a:t>
            </a:r>
          </a:p>
          <a:p>
            <a:r>
              <a:rPr lang="en-US" dirty="0"/>
              <a:t>You have to apply at your home university.</a:t>
            </a:r>
          </a:p>
          <a:p>
            <a:r>
              <a:rPr lang="en-US" dirty="0"/>
              <a:t>No trimester.</a:t>
            </a:r>
          </a:p>
          <a:p>
            <a:endParaRPr lang="en-US" dirty="0"/>
          </a:p>
          <a:p>
            <a:r>
              <a:rPr lang="en-US" dirty="0"/>
              <a:t>https://www.wu.ac.at/studium/incoming-students/exchange-semester/dates-and-deadlines/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9CC2FD-B32F-4992-A15B-F95E2E35C81B}" type="slidenum">
              <a:rPr lang="en-GB" smtClean="0"/>
              <a:pPr/>
              <a:t>20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2301662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AT" dirty="0"/>
              <a:t>Courses in English and German</a:t>
            </a:r>
          </a:p>
          <a:p>
            <a:r>
              <a:rPr lang="de-AT" dirty="0"/>
              <a:t>https://wu.ac.at/io/courses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9CC2FD-B32F-4992-A15B-F95E2E35C81B}" type="slidenum">
              <a:rPr lang="en-GB" smtClean="0"/>
              <a:pPr/>
              <a:t>21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854496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9CC2FD-B32F-4992-A15B-F95E2E35C81B}" type="slidenum">
              <a:rPr lang="en-GB" smtClean="0"/>
              <a:pPr/>
              <a:t>26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71120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9CC2FD-B32F-4992-A15B-F95E2E35C81B}" type="slidenum">
              <a:rPr lang="en-GB" smtClean="0"/>
              <a:pPr/>
              <a:t>28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9213572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https://www.wu.ac.at/studium/incoming-students/international-summer-university-wu/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9CC2FD-B32F-4992-A15B-F95E2E35C81B}" type="slidenum">
              <a:rPr lang="en-GB" smtClean="0"/>
              <a:pPr/>
              <a:t>29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335186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9CC2FD-B32F-4992-A15B-F95E2E35C81B}" type="slidenum">
              <a:rPr lang="en-GB" smtClean="0"/>
              <a:pPr/>
              <a:t>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40543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9CC2FD-B32F-4992-A15B-F95E2E35C81B}" type="slidenum">
              <a:rPr lang="en-GB" smtClean="0"/>
              <a:pPr/>
              <a:t>31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971137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AT" sz="1200" dirty="0" smtClean="0"/>
              <a:t>Great </a:t>
            </a:r>
            <a:r>
              <a:rPr lang="de-AT" sz="1200" dirty="0" err="1"/>
              <a:t>opportunities</a:t>
            </a:r>
            <a:r>
              <a:rPr lang="de-AT" sz="1200" dirty="0"/>
              <a:t> </a:t>
            </a:r>
            <a:r>
              <a:rPr lang="de-AT" sz="1200" dirty="0" err="1"/>
              <a:t>to</a:t>
            </a:r>
            <a:r>
              <a:rPr lang="de-AT" sz="1200" dirty="0"/>
              <a:t> </a:t>
            </a:r>
            <a:r>
              <a:rPr lang="de-AT" sz="1200" dirty="0" err="1" smtClean="0"/>
              <a:t>travel</a:t>
            </a:r>
            <a:r>
              <a:rPr lang="de-AT" sz="1200" baseline="0" dirty="0" smtClean="0"/>
              <a:t> </a:t>
            </a:r>
            <a:r>
              <a:rPr lang="de-AT" sz="1200" dirty="0" smtClean="0"/>
              <a:t>due </a:t>
            </a:r>
            <a:r>
              <a:rPr lang="de-AT" sz="1200" dirty="0" err="1"/>
              <a:t>to</a:t>
            </a:r>
            <a:r>
              <a:rPr lang="de-AT" sz="1200" dirty="0"/>
              <a:t> </a:t>
            </a:r>
            <a:r>
              <a:rPr lang="de-AT" sz="1200" dirty="0" err="1"/>
              <a:t>the</a:t>
            </a:r>
            <a:r>
              <a:rPr lang="de-AT" sz="1200" dirty="0"/>
              <a:t> </a:t>
            </a:r>
            <a:r>
              <a:rPr lang="de-AT" sz="1200" dirty="0" err="1"/>
              <a:t>central</a:t>
            </a:r>
            <a:r>
              <a:rPr lang="de-AT" sz="1200" dirty="0"/>
              <a:t> </a:t>
            </a:r>
            <a:r>
              <a:rPr lang="de-AT" sz="1200" dirty="0" err="1"/>
              <a:t>location</a:t>
            </a:r>
            <a:r>
              <a:rPr lang="de-AT" sz="1200" dirty="0"/>
              <a:t> in </a:t>
            </a:r>
            <a:r>
              <a:rPr lang="de-AT" sz="1200" dirty="0" err="1"/>
              <a:t>the</a:t>
            </a:r>
            <a:r>
              <a:rPr lang="de-AT" sz="1200" dirty="0"/>
              <a:t> </a:t>
            </a:r>
            <a:r>
              <a:rPr lang="de-AT" sz="1200" dirty="0" err="1"/>
              <a:t>heart</a:t>
            </a:r>
            <a:r>
              <a:rPr lang="de-AT" sz="1200" dirty="0"/>
              <a:t> of Europe.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9CC2FD-B32F-4992-A15B-F95E2E35C81B}" type="slidenum">
              <a:rPr lang="en-GB" smtClean="0"/>
              <a:pPr/>
              <a:t>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287443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AT" dirty="0"/>
              <a:t>Vienna </a:t>
            </a:r>
            <a:r>
              <a:rPr lang="de-AT" dirty="0" err="1"/>
              <a:t>has</a:t>
            </a:r>
            <a:r>
              <a:rPr lang="de-AT" dirty="0"/>
              <a:t> 23 </a:t>
            </a:r>
            <a:r>
              <a:rPr lang="de-AT" dirty="0" err="1"/>
              <a:t>districts</a:t>
            </a:r>
            <a:r>
              <a:rPr lang="de-AT" dirty="0"/>
              <a:t>. </a:t>
            </a:r>
            <a:r>
              <a:rPr lang="de-AT" dirty="0" err="1"/>
              <a:t>Inner</a:t>
            </a:r>
            <a:r>
              <a:rPr lang="de-AT" dirty="0"/>
              <a:t> </a:t>
            </a:r>
            <a:r>
              <a:rPr lang="de-AT" dirty="0" err="1"/>
              <a:t>city</a:t>
            </a:r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9CC2FD-B32F-4992-A15B-F95E2E35C81B}" type="slidenum">
              <a:rPr lang="en-GB" smtClean="0"/>
              <a:pPr/>
              <a:t>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076309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AT" dirty="0"/>
              <a:t>Location </a:t>
            </a:r>
            <a:r>
              <a:rPr lang="de-AT" dirty="0" err="1"/>
              <a:t>of</a:t>
            </a:r>
            <a:r>
              <a:rPr lang="de-AT" dirty="0"/>
              <a:t> WU, 2nd </a:t>
            </a:r>
            <a:r>
              <a:rPr lang="de-AT" dirty="0" err="1"/>
              <a:t>district</a:t>
            </a:r>
            <a:r>
              <a:rPr lang="de-AT" dirty="0"/>
              <a:t>, </a:t>
            </a:r>
            <a:r>
              <a:rPr lang="de-AT" dirty="0" err="1"/>
              <a:t>located</a:t>
            </a:r>
            <a:r>
              <a:rPr lang="de-AT" dirty="0"/>
              <a:t> </a:t>
            </a:r>
            <a:r>
              <a:rPr lang="de-AT" dirty="0" err="1"/>
              <a:t>very</a:t>
            </a:r>
            <a:r>
              <a:rPr lang="de-AT" dirty="0"/>
              <a:t> </a:t>
            </a:r>
            <a:r>
              <a:rPr lang="de-AT" dirty="0" err="1"/>
              <a:t>centrally</a:t>
            </a:r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9CC2FD-B32F-4992-A15B-F95E2E35C81B}" type="slidenum">
              <a:rPr lang="en-GB" smtClean="0"/>
              <a:pPr/>
              <a:t>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62172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Vienna ranked </a:t>
            </a:r>
            <a:r>
              <a:rPr lang="en-US" dirty="0" smtClean="0">
                <a:hlinkClick r:id="rId3"/>
              </a:rPr>
              <a:t>first </a:t>
            </a:r>
            <a:r>
              <a:rPr lang="en-US" dirty="0" smtClean="0"/>
              <a:t>as the</a:t>
            </a:r>
            <a:r>
              <a:rPr lang="en-US" baseline="0" dirty="0" smtClean="0"/>
              <a:t> most livable city in the world. The ranking by the Economist Group compared 173 cities worldwide and considers the factors stability, healthcare, culture and environment.</a:t>
            </a:r>
            <a:endParaRPr lang="de-AT" b="1" dirty="0"/>
          </a:p>
          <a:p>
            <a:r>
              <a:rPr lang="de-AT" b="1" dirty="0"/>
              <a:t>Links: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AT" dirty="0"/>
              <a:t>Mercer: https://www.mercer.com/newsroom/2018-quality-of-living-survey.html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AT" dirty="0"/>
              <a:t>Economist</a:t>
            </a:r>
            <a:r>
              <a:rPr lang="de-AT" baseline="0" dirty="0"/>
              <a:t> </a:t>
            </a:r>
            <a:r>
              <a:rPr lang="de-AT" baseline="0" dirty="0" err="1"/>
              <a:t>Intelligence</a:t>
            </a:r>
            <a:r>
              <a:rPr lang="de-AT" baseline="0" dirty="0"/>
              <a:t> Unit (Guardian-Artikel): https://www.theguardian.com/australia-news/2018/aug/14/vienna-named-worlds-most-liveable-city-as-melbourne-loses-crown</a:t>
            </a:r>
            <a:endParaRPr lang="de-AT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AT" dirty="0"/>
              <a:t>Polizeiliche Kriminalstatistik</a:t>
            </a:r>
            <a:r>
              <a:rPr lang="de-AT" baseline="0" dirty="0"/>
              <a:t> 2017: https://bundeskriminalamt.at/501/files/PKS_17_Broschuere_Web.pdf (p. 27 auf Englisch)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de-AT" baseline="0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de-AT" b="1" baseline="0" dirty="0" err="1"/>
              <a:t>Credit</a:t>
            </a:r>
            <a:r>
              <a:rPr lang="de-AT" b="1" baseline="0" dirty="0"/>
              <a:t>: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AT" baseline="0" dirty="0"/>
              <a:t>Donau (</a:t>
            </a:r>
            <a:r>
              <a:rPr lang="en-US" dirty="0"/>
              <a:t>50401)</a:t>
            </a:r>
            <a:r>
              <a:rPr lang="de-AT" baseline="0" dirty="0"/>
              <a:t>: </a:t>
            </a:r>
            <a:r>
              <a:rPr lang="en-US" dirty="0"/>
              <a:t>© </a:t>
            </a:r>
            <a:r>
              <a:rPr lang="en-US" dirty="0" err="1"/>
              <a:t>WienTourismus</a:t>
            </a:r>
            <a:r>
              <a:rPr lang="en-US" dirty="0"/>
              <a:t>/Christian </a:t>
            </a:r>
            <a:r>
              <a:rPr lang="en-US" dirty="0" err="1"/>
              <a:t>Stemper</a:t>
            </a:r>
            <a:r>
              <a:rPr lang="en-US" dirty="0"/>
              <a:t>;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dirty="0"/>
              <a:t>Blick auf den Volksgarten, Museen und Parlament (</a:t>
            </a:r>
            <a:r>
              <a:rPr lang="en-US" dirty="0"/>
              <a:t>40711): © </a:t>
            </a:r>
            <a:r>
              <a:rPr lang="en-US" dirty="0" err="1"/>
              <a:t>WienTourismus</a:t>
            </a:r>
            <a:r>
              <a:rPr lang="en-US" dirty="0"/>
              <a:t>/Christian </a:t>
            </a:r>
            <a:r>
              <a:rPr lang="en-US" dirty="0" err="1"/>
              <a:t>Stemper</a:t>
            </a:r>
            <a:r>
              <a:rPr lang="en-US" dirty="0"/>
              <a:t>;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dirty="0"/>
              <a:t>Sommertage an der Alten Donau (</a:t>
            </a:r>
            <a:r>
              <a:rPr lang="en-US" dirty="0"/>
              <a:t>40981): © </a:t>
            </a:r>
            <a:r>
              <a:rPr lang="en-US" dirty="0" err="1"/>
              <a:t>WienTourismus</a:t>
            </a:r>
            <a:r>
              <a:rPr lang="en-US" dirty="0"/>
              <a:t>/Christian </a:t>
            </a:r>
            <a:r>
              <a:rPr lang="en-US" dirty="0" err="1"/>
              <a:t>Stemper</a:t>
            </a:r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9CC2FD-B32F-4992-A15B-F95E2E35C81B}" type="slidenum">
              <a:rPr lang="en-GB" smtClean="0"/>
              <a:pPr/>
              <a:t>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114052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rPr>
              <a:t>Vienna has a great public transportation system, which consist of trams, subway lines, buses and trains</a:t>
            </a:r>
          </a:p>
          <a:p>
            <a:r>
              <a:rPr lang="en-US" sz="1200" kern="1200" dirty="0" err="1">
                <a:solidFill>
                  <a:schemeClr val="tx1"/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rPr>
              <a:t>Mit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rPr>
              <a:t> der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rPr>
              <a:t>Strassenbahn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rPr>
              <a:t> um die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rPr>
              <a:t>Ringstrasse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rPr>
              <a:t> (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rPr>
              <a:t>50204): </a:t>
            </a:r>
            <a:r>
              <a:rPr lang="en-US" dirty="0"/>
              <a:t>©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rPr>
              <a:t>WienTourismus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rPr>
              <a:t> / Peter Rigaud</a:t>
            </a:r>
            <a:endParaRPr lang="en-US" baseline="0" noProof="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9CC2FD-B32F-4992-A15B-F95E2E35C81B}" type="slidenum">
              <a:rPr lang="en-GB" smtClean="0"/>
              <a:pPr/>
              <a:t>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535237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rPr>
              <a:t>A lot of cycle paths</a:t>
            </a:r>
          </a:p>
          <a:p>
            <a:r>
              <a:rPr lang="en-US" sz="1200" kern="1200" dirty="0" err="1">
                <a:solidFill>
                  <a:schemeClr val="tx1"/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rPr>
              <a:t>Radfahren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rPr>
              <a:t> am Ring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rPr>
              <a:t> (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rPr>
              <a:t>50150): </a:t>
            </a:r>
            <a:r>
              <a:rPr lang="en-US" dirty="0"/>
              <a:t>©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rPr>
              <a:t>WienTourismus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rPr>
              <a:t> / Peter Rigaud</a:t>
            </a:r>
            <a:endParaRPr lang="en-US" noProof="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9CC2FD-B32F-4992-A15B-F95E2E35C81B}" type="slidenum">
              <a:rPr lang="en-GB" smtClean="0"/>
              <a:pPr/>
              <a:t>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0324823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AT" dirty="0" smtClean="0"/>
              <a:t>A</a:t>
            </a:r>
            <a:r>
              <a:rPr lang="de-AT" baseline="0" dirty="0" smtClean="0"/>
              <a:t> </a:t>
            </a:r>
            <a:r>
              <a:rPr lang="de-AT" baseline="0" dirty="0" err="1" smtClean="0"/>
              <a:t>rich</a:t>
            </a:r>
            <a:r>
              <a:rPr lang="de-AT" baseline="0" dirty="0" smtClean="0"/>
              <a:t> </a:t>
            </a:r>
            <a:r>
              <a:rPr lang="de-AT" baseline="0" dirty="0" err="1" smtClean="0"/>
              <a:t>cultural</a:t>
            </a:r>
            <a:r>
              <a:rPr lang="de-AT" baseline="0" dirty="0" smtClean="0"/>
              <a:t> </a:t>
            </a:r>
            <a:r>
              <a:rPr lang="de-AT" baseline="0" dirty="0" err="1" smtClean="0"/>
              <a:t>heritage</a:t>
            </a:r>
            <a:r>
              <a:rPr lang="de-AT" baseline="0" dirty="0" smtClean="0"/>
              <a:t>. Castles, </a:t>
            </a:r>
            <a:r>
              <a:rPr lang="de-AT" baseline="0" dirty="0" err="1" smtClean="0"/>
              <a:t>monuments</a:t>
            </a:r>
            <a:r>
              <a:rPr lang="de-AT" baseline="0" dirty="0" smtClean="0"/>
              <a:t>, </a:t>
            </a:r>
            <a:r>
              <a:rPr lang="de-AT" baseline="0" dirty="0" err="1" smtClean="0"/>
              <a:t>museums</a:t>
            </a:r>
            <a:r>
              <a:rPr lang="de-AT" baseline="0" dirty="0" smtClean="0"/>
              <a:t>, </a:t>
            </a:r>
            <a:r>
              <a:rPr lang="de-AT" baseline="0" dirty="0" err="1" smtClean="0"/>
              <a:t>theaters</a:t>
            </a:r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9CC2FD-B32F-4992-A15B-F95E2E35C81B}" type="slidenum">
              <a:rPr lang="en-GB" smtClean="0"/>
              <a:pPr/>
              <a:t>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493402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uppieren 17"/>
          <p:cNvGrpSpPr/>
          <p:nvPr userDrawn="1"/>
        </p:nvGrpSpPr>
        <p:grpSpPr bwMode="blackWhite">
          <a:xfrm>
            <a:off x="287338" y="546298"/>
            <a:ext cx="8552850" cy="1835031"/>
            <a:chOff x="287338" y="603319"/>
            <a:chExt cx="8552850" cy="2037600"/>
          </a:xfrm>
        </p:grpSpPr>
        <p:sp>
          <p:nvSpPr>
            <p:cNvPr id="19" name="Rechteck 18"/>
            <p:cNvSpPr/>
            <p:nvPr userDrawn="1"/>
          </p:nvSpPr>
          <p:spPr bwMode="blackWhite">
            <a:xfrm>
              <a:off x="6192000" y="603319"/>
              <a:ext cx="2648188" cy="2037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0" name="Rechteck 19"/>
            <p:cNvSpPr/>
            <p:nvPr userDrawn="1"/>
          </p:nvSpPr>
          <p:spPr bwMode="blackWhite">
            <a:xfrm>
              <a:off x="287338" y="603319"/>
              <a:ext cx="5904662" cy="2037600"/>
            </a:xfrm>
            <a:prstGeom prst="rect">
              <a:avLst/>
            </a:prstGeom>
            <a:solidFill>
              <a:srgbClr val="0096D3">
                <a:alpha val="89804"/>
              </a:srgbClr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2" name="Titel 1"/>
          <p:cNvSpPr>
            <a:spLocks noGrp="1"/>
          </p:cNvSpPr>
          <p:nvPr userDrawn="1">
            <p:ph type="ctrTitle" hasCustomPrompt="1"/>
          </p:nvPr>
        </p:nvSpPr>
        <p:spPr bwMode="black">
          <a:xfrm>
            <a:off x="605406" y="1171229"/>
            <a:ext cx="5436000" cy="923400"/>
          </a:xfrm>
          <a:prstGeom prst="rect">
            <a:avLst/>
          </a:prstGeom>
        </p:spPr>
        <p:txBody>
          <a:bodyPr tIns="0" anchor="ctr" anchorCtr="0">
            <a:noAutofit/>
          </a:bodyPr>
          <a:lstStyle>
            <a:lvl1pPr algn="l">
              <a:lnSpc>
                <a:spcPct val="100000"/>
              </a:lnSpc>
              <a:defRPr sz="3200" b="1" i="0" baseline="0">
                <a:solidFill>
                  <a:schemeClr val="bg1"/>
                </a:solidFill>
                <a:latin typeface="Georgia" charset="0"/>
                <a:ea typeface="Georgia" charset="0"/>
                <a:cs typeface="Georgia" charset="0"/>
              </a:defRPr>
            </a:lvl1pPr>
          </a:lstStyle>
          <a:p>
            <a:r>
              <a:rPr lang="en-GB" dirty="0"/>
              <a:t>Max. 2 lines of text for header</a:t>
            </a:r>
          </a:p>
        </p:txBody>
      </p:sp>
      <p:sp>
        <p:nvSpPr>
          <p:cNvPr id="3" name="Untertitel 2"/>
          <p:cNvSpPr>
            <a:spLocks noGrp="1"/>
          </p:cNvSpPr>
          <p:nvPr userDrawn="1">
            <p:ph type="subTitle" idx="1" hasCustomPrompt="1"/>
          </p:nvPr>
        </p:nvSpPr>
        <p:spPr bwMode="black">
          <a:xfrm>
            <a:off x="605406" y="893772"/>
            <a:ext cx="5436000" cy="316380"/>
          </a:xfrm>
        </p:spPr>
        <p:txBody>
          <a:bodyPr tIns="0" bIns="0">
            <a:noAutofit/>
          </a:bodyPr>
          <a:lstStyle>
            <a:lvl1pPr marL="0" indent="0" algn="l">
              <a:lnSpc>
                <a:spcPct val="100000"/>
              </a:lnSpc>
              <a:buNone/>
              <a:defRPr sz="1800" b="1" i="0" baseline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 marL="4571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6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7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0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2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Add subtitle here if required</a:t>
            </a: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1" hasCustomPrompt="1"/>
          </p:nvPr>
        </p:nvSpPr>
        <p:spPr bwMode="white">
          <a:xfrm>
            <a:off x="287338" y="2616430"/>
            <a:ext cx="4284662" cy="805551"/>
          </a:xfrm>
          <a:solidFill>
            <a:schemeClr val="bg1">
              <a:alpha val="90000"/>
            </a:schemeClr>
          </a:solidFill>
        </p:spPr>
        <p:txBody>
          <a:bodyPr wrap="square" lIns="324000" tIns="216000" rIns="324000" bIns="216000" rtlCol="0" anchor="t" anchorCtr="0">
            <a:spAutoFit/>
          </a:bodyPr>
          <a:lstStyle>
            <a:lvl1pPr marL="0" indent="0">
              <a:buNone/>
              <a:defRPr lang="de-DE" sz="1200" baseline="0" dirty="0" smtClean="0"/>
            </a:lvl1pPr>
          </a:lstStyle>
          <a:p>
            <a:r>
              <a:rPr lang="en-GB" dirty="0"/>
              <a:t>Information about presentation (author, version No. etc.)</a:t>
            </a:r>
          </a:p>
        </p:txBody>
      </p:sp>
      <p:sp>
        <p:nvSpPr>
          <p:cNvPr id="12" name="Textplatzhalter 7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0" y="4884234"/>
            <a:ext cx="1638300" cy="219261"/>
          </a:xfrm>
        </p:spPr>
        <p:txBody>
          <a:bodyPr>
            <a:noAutofit/>
          </a:bodyPr>
          <a:lstStyle>
            <a:lvl1pPr marL="0" indent="0">
              <a:buNone/>
              <a:defRPr sz="900" cap="all" baseline="0">
                <a:solidFill>
                  <a:schemeClr val="bg1"/>
                </a:solidFill>
              </a:defRPr>
            </a:lvl1pPr>
            <a:lvl2pPr marL="266700" indent="0">
              <a:buNone/>
              <a:defRPr sz="1050"/>
            </a:lvl2pPr>
            <a:lvl3pPr marL="541338" indent="0">
              <a:buNone/>
              <a:defRPr sz="1050"/>
            </a:lvl3pPr>
            <a:lvl4pPr marL="808038" indent="0">
              <a:buNone/>
              <a:defRPr sz="1000"/>
            </a:lvl4pPr>
            <a:lvl5pPr marL="1077913" indent="0">
              <a:buNone/>
              <a:defRPr sz="1000"/>
            </a:lvl5pPr>
          </a:lstStyle>
          <a:p>
            <a:pPr lvl="0"/>
            <a:r>
              <a:rPr lang="en-GB" dirty="0"/>
              <a:t>State: </a:t>
            </a:r>
            <a:r>
              <a:rPr lang="en-GB" dirty="0" err="1"/>
              <a:t>xx.xx.xxxx</a:t>
            </a:r>
            <a:endParaRPr lang="en-GB" dirty="0"/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B2113B13-7DA6-4B31-95D4-652B9EEF635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555561" y="903985"/>
            <a:ext cx="1875600" cy="989547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9A56DFE6-6F2C-47A0-A3F9-CEACC84F21D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1294" y="4568397"/>
            <a:ext cx="1894681" cy="327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689772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pitelfoli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pieren 5"/>
          <p:cNvGrpSpPr/>
          <p:nvPr userDrawn="1"/>
        </p:nvGrpSpPr>
        <p:grpSpPr>
          <a:xfrm>
            <a:off x="287338" y="547943"/>
            <a:ext cx="8552850" cy="1835052"/>
            <a:chOff x="287338" y="547943"/>
            <a:chExt cx="8552850" cy="1835052"/>
          </a:xfrm>
        </p:grpSpPr>
        <p:sp>
          <p:nvSpPr>
            <p:cNvPr id="18" name="Rechteck 17"/>
            <p:cNvSpPr/>
            <p:nvPr userDrawn="1"/>
          </p:nvSpPr>
          <p:spPr bwMode="blackWhite">
            <a:xfrm>
              <a:off x="287338" y="547943"/>
              <a:ext cx="8552850" cy="1833840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800" dirty="0"/>
                <a:t> </a:t>
              </a:r>
            </a:p>
          </p:txBody>
        </p:sp>
        <p:sp>
          <p:nvSpPr>
            <p:cNvPr id="19" name="Rechteck 18"/>
            <p:cNvSpPr/>
            <p:nvPr userDrawn="1"/>
          </p:nvSpPr>
          <p:spPr bwMode="blackWhite">
            <a:xfrm>
              <a:off x="287338" y="549155"/>
              <a:ext cx="5904662" cy="183384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 dirty="0"/>
            </a:p>
          </p:txBody>
        </p:sp>
      </p:grpSp>
      <p:sp>
        <p:nvSpPr>
          <p:cNvPr id="14" name="Textplatzhalter 9"/>
          <p:cNvSpPr>
            <a:spLocks noGrp="1"/>
          </p:cNvSpPr>
          <p:nvPr>
            <p:ph type="body" sz="quarter" idx="11" hasCustomPrompt="1"/>
          </p:nvPr>
        </p:nvSpPr>
        <p:spPr bwMode="white">
          <a:xfrm>
            <a:off x="287338" y="2617200"/>
            <a:ext cx="4284662" cy="620885"/>
          </a:xfrm>
          <a:solidFill>
            <a:schemeClr val="bg1">
              <a:alpha val="90000"/>
            </a:schemeClr>
          </a:solidFill>
        </p:spPr>
        <p:txBody>
          <a:bodyPr wrap="square" lIns="324000" tIns="216000" rIns="324000" bIns="216000" rtlCol="0" anchor="t" anchorCtr="0">
            <a:spAutoFit/>
          </a:bodyPr>
          <a:lstStyle>
            <a:lvl1pPr marL="0" indent="0" defTabSz="914400">
              <a:buNone/>
              <a:defRPr lang="de-DE" sz="1200" dirty="0" smtClean="0"/>
            </a:lvl1pPr>
          </a:lstStyle>
          <a:p>
            <a:pPr marL="0" lvl="0" defTabSz="914400"/>
            <a:r>
              <a:rPr lang="en-GB" dirty="0"/>
              <a:t>Subtitle chapter</a:t>
            </a:r>
          </a:p>
        </p:txBody>
      </p:sp>
      <p:sp>
        <p:nvSpPr>
          <p:cNvPr id="13" name="Titel 1"/>
          <p:cNvSpPr>
            <a:spLocks noGrp="1"/>
          </p:cNvSpPr>
          <p:nvPr>
            <p:ph type="ctrTitle" hasCustomPrompt="1"/>
          </p:nvPr>
        </p:nvSpPr>
        <p:spPr bwMode="black">
          <a:xfrm>
            <a:off x="605406" y="1171229"/>
            <a:ext cx="5436000" cy="923400"/>
          </a:xfrm>
          <a:prstGeom prst="rect">
            <a:avLst/>
          </a:prstGeom>
        </p:spPr>
        <p:txBody>
          <a:bodyPr tIns="0" anchor="ctr" anchorCtr="0">
            <a:noAutofit/>
          </a:bodyPr>
          <a:lstStyle>
            <a:lvl1pPr algn="l">
              <a:lnSpc>
                <a:spcPct val="100000"/>
              </a:lnSpc>
              <a:defRPr sz="2800" b="1" i="0" baseline="0">
                <a:solidFill>
                  <a:schemeClr val="bg1"/>
                </a:solidFill>
                <a:latin typeface="Georgia" charset="0"/>
                <a:ea typeface="Georgia" charset="0"/>
                <a:cs typeface="Georgia" charset="0"/>
              </a:defRPr>
            </a:lvl1pPr>
          </a:lstStyle>
          <a:p>
            <a:r>
              <a:rPr lang="en-GB" dirty="0"/>
              <a:t>Max. 2 lines of text for chapter header</a:t>
            </a:r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5BCE8E3C-CB58-4A26-A198-7FAD4FD3B446}" type="datetime1">
              <a:rPr lang="en-GB" smtClean="0"/>
              <a:t>22/03/2023</a:t>
            </a:fld>
            <a:endParaRPr lang="en-GB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GB"/>
              <a:t>Webinar Potential Incomings</a:t>
            </a:r>
            <a:endParaRPr lang="en-GB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GB" dirty="0"/>
              <a:t>Page </a:t>
            </a:r>
            <a:fld id="{BE3DC40E-DBBE-4E2D-9EEC-FBF0DA0E9179}" type="slidenum">
              <a:rPr lang="en-GB" smtClean="0"/>
              <a:pPr/>
              <a:t>‹Nr.›</a:t>
            </a:fld>
            <a:endParaRPr lang="en-GB" dirty="0"/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203B2182-F52F-4DDA-9634-91057DAE08F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555561" y="903985"/>
            <a:ext cx="1875600" cy="989547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4F2BDDCC-A4E0-4900-9790-4287F1C7894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7613" y="4800648"/>
            <a:ext cx="1318058" cy="228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7748966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pitelfolie kur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pieren 7"/>
          <p:cNvGrpSpPr/>
          <p:nvPr userDrawn="1"/>
        </p:nvGrpSpPr>
        <p:grpSpPr>
          <a:xfrm>
            <a:off x="287338" y="547943"/>
            <a:ext cx="8552850" cy="1553555"/>
            <a:chOff x="287338" y="547943"/>
            <a:chExt cx="8552850" cy="1835052"/>
          </a:xfrm>
        </p:grpSpPr>
        <p:sp>
          <p:nvSpPr>
            <p:cNvPr id="16" name="Rechteck 15"/>
            <p:cNvSpPr/>
            <p:nvPr userDrawn="1"/>
          </p:nvSpPr>
          <p:spPr bwMode="blackWhite">
            <a:xfrm>
              <a:off x="287338" y="547943"/>
              <a:ext cx="8552850" cy="1833840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800" dirty="0"/>
                <a:t> </a:t>
              </a:r>
            </a:p>
          </p:txBody>
        </p:sp>
        <p:sp>
          <p:nvSpPr>
            <p:cNvPr id="18" name="Rechteck 17"/>
            <p:cNvSpPr/>
            <p:nvPr userDrawn="1"/>
          </p:nvSpPr>
          <p:spPr bwMode="blackWhite">
            <a:xfrm>
              <a:off x="287338" y="549155"/>
              <a:ext cx="5904662" cy="183384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 dirty="0"/>
            </a:p>
          </p:txBody>
        </p:sp>
      </p:grp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 bwMode="black">
          <a:xfrm>
            <a:off x="605407" y="1172334"/>
            <a:ext cx="5436000" cy="465043"/>
          </a:xfrm>
          <a:prstGeom prst="rect">
            <a:avLst/>
          </a:prstGeom>
        </p:spPr>
        <p:txBody>
          <a:bodyPr tIns="0" anchor="b" anchorCtr="0">
            <a:noAutofit/>
          </a:bodyPr>
          <a:lstStyle>
            <a:lvl1pPr algn="l">
              <a:lnSpc>
                <a:spcPct val="100000"/>
              </a:lnSpc>
              <a:defRPr sz="2800" b="1" i="0" baseline="0">
                <a:solidFill>
                  <a:schemeClr val="bg1"/>
                </a:solidFill>
                <a:latin typeface="Georgia" charset="0"/>
                <a:ea typeface="Georgia" charset="0"/>
                <a:cs typeface="Georgia" charset="0"/>
              </a:defRPr>
            </a:lvl1pPr>
          </a:lstStyle>
          <a:p>
            <a:r>
              <a:rPr lang="en-GB" dirty="0"/>
              <a:t>1 line for chapter header</a:t>
            </a:r>
          </a:p>
        </p:txBody>
      </p:sp>
      <p:sp>
        <p:nvSpPr>
          <p:cNvPr id="14" name="Textplatzhalter 9"/>
          <p:cNvSpPr>
            <a:spLocks noGrp="1"/>
          </p:cNvSpPr>
          <p:nvPr>
            <p:ph type="body" sz="quarter" idx="11" hasCustomPrompt="1"/>
          </p:nvPr>
        </p:nvSpPr>
        <p:spPr bwMode="white">
          <a:xfrm>
            <a:off x="287338" y="2378617"/>
            <a:ext cx="4284662" cy="620885"/>
          </a:xfrm>
          <a:solidFill>
            <a:schemeClr val="bg1">
              <a:alpha val="90000"/>
            </a:schemeClr>
          </a:solidFill>
        </p:spPr>
        <p:txBody>
          <a:bodyPr wrap="square" lIns="324000" tIns="216000" rIns="324000" bIns="216000" rtlCol="0" anchor="t" anchorCtr="0">
            <a:spAutoFit/>
          </a:bodyPr>
          <a:lstStyle>
            <a:lvl1pPr marL="0" indent="0" defTabSz="914400">
              <a:buNone/>
              <a:defRPr lang="de-DE" sz="1200" dirty="0" smtClean="0"/>
            </a:lvl1pPr>
          </a:lstStyle>
          <a:p>
            <a:pPr marL="0" lvl="0" defTabSz="914400"/>
            <a:r>
              <a:rPr lang="en-GB" dirty="0"/>
              <a:t>Subtitle chapter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C63C6FCD-8076-4454-B5A4-6E92B35B4B39}" type="datetime1">
              <a:rPr lang="en-GB" smtClean="0"/>
              <a:t>22/03/2023</a:t>
            </a:fld>
            <a:endParaRPr lang="en-GB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GB"/>
              <a:t>Webinar Potential Incomings</a:t>
            </a:r>
            <a:endParaRPr lang="en-GB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GB" dirty="0"/>
              <a:t>Page </a:t>
            </a:r>
            <a:fld id="{BE3DC40E-DBBE-4E2D-9EEC-FBF0DA0E9179}" type="slidenum">
              <a:rPr lang="en-GB" smtClean="0"/>
              <a:pPr/>
              <a:t>‹Nr.›</a:t>
            </a:fld>
            <a:endParaRPr lang="en-GB" dirty="0"/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6E4D9B79-125D-4EC3-9F25-5B7F4B0598F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555561" y="903985"/>
            <a:ext cx="1875600" cy="989547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38B08742-93D4-4C42-9D06-6ED7A83E78F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7613" y="4800648"/>
            <a:ext cx="1318058" cy="228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7046653"/>
      </p:ext>
    </p:extLst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Inhaltsplatzhalter 6"/>
          <p:cNvSpPr>
            <a:spLocks noGrp="1"/>
          </p:cNvSpPr>
          <p:nvPr>
            <p:ph sz="quarter" idx="10" hasCustomPrompt="1"/>
          </p:nvPr>
        </p:nvSpPr>
        <p:spPr>
          <a:xfrm>
            <a:off x="468317" y="1210152"/>
            <a:ext cx="8210547" cy="3933348"/>
          </a:xfrm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en-GB" dirty="0"/>
              <a:t>Placeholder for objects</a:t>
            </a:r>
          </a:p>
        </p:txBody>
      </p:sp>
      <p:sp>
        <p:nvSpPr>
          <p:cNvPr id="8" name="Rechteck 7"/>
          <p:cNvSpPr/>
          <p:nvPr userDrawn="1"/>
        </p:nvSpPr>
        <p:spPr bwMode="gray">
          <a:xfrm>
            <a:off x="0" y="939170"/>
            <a:ext cx="9144000" cy="22680"/>
          </a:xfrm>
          <a:prstGeom prst="rect">
            <a:avLst/>
          </a:prstGeom>
          <a:solidFill>
            <a:srgbClr val="0C94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0" dirty="0"/>
              <a:t>      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GB" dirty="0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DED262BE-EAF3-4763-B23A-2B32228F73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711621" y="269243"/>
            <a:ext cx="1170000" cy="617280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sz="half" idx="1" hasCustomPrompt="1"/>
          </p:nvPr>
        </p:nvSpPr>
        <p:spPr>
          <a:xfrm>
            <a:off x="462405" y="1210152"/>
            <a:ext cx="3960000" cy="3473291"/>
          </a:xfrm>
        </p:spPr>
        <p:txBody>
          <a:bodyPr>
            <a:normAutofit/>
          </a:bodyPr>
          <a:lstStyle>
            <a:lvl1pPr>
              <a:defRPr sz="1600"/>
            </a:lvl1pPr>
            <a:lvl2pPr marL="357188" indent="-176213">
              <a:buClr>
                <a:schemeClr val="accent1"/>
              </a:buClr>
              <a:buFont typeface="Wingdings" charset="2"/>
              <a:buChar char="§"/>
              <a:defRPr sz="1400"/>
            </a:lvl2pPr>
            <a:lvl3pPr>
              <a:defRPr sz="1200"/>
            </a:lvl3pPr>
            <a:lvl4pPr>
              <a:buClr>
                <a:schemeClr val="accent1"/>
              </a:buCl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dirty="0" err="1"/>
              <a:t>Textmasterformat</a:t>
            </a:r>
            <a:r>
              <a:rPr lang="en-GB" dirty="0"/>
              <a:t> </a:t>
            </a:r>
            <a:r>
              <a:rPr lang="en-GB" dirty="0" err="1"/>
              <a:t>bearbeiten</a:t>
            </a:r>
            <a:endParaRPr lang="en-GB" dirty="0"/>
          </a:p>
          <a:p>
            <a:pPr lvl="1"/>
            <a:r>
              <a:rPr lang="en-GB" dirty="0" err="1"/>
              <a:t>Zweite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2"/>
            <a:r>
              <a:rPr lang="en-GB" dirty="0" err="1"/>
              <a:t>Dritte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3"/>
            <a:r>
              <a:rPr lang="en-GB" dirty="0" err="1"/>
              <a:t>Vierte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 hasCustomPrompt="1"/>
          </p:nvPr>
        </p:nvSpPr>
        <p:spPr>
          <a:xfrm>
            <a:off x="4715688" y="1210152"/>
            <a:ext cx="3960000" cy="3473291"/>
          </a:xfrm>
        </p:spPr>
        <p:txBody>
          <a:bodyPr>
            <a:normAutofit/>
          </a:bodyPr>
          <a:lstStyle>
            <a:lvl1pPr>
              <a:buClr>
                <a:schemeClr val="accent1"/>
              </a:buClr>
              <a:defRPr sz="1600"/>
            </a:lvl1pPr>
            <a:lvl2pPr marL="357188" indent="-176213">
              <a:buClr>
                <a:schemeClr val="accent1"/>
              </a:buClr>
              <a:buFont typeface="Wingdings" charset="2"/>
              <a:buChar char="§"/>
              <a:defRPr sz="1400"/>
            </a:lvl2pPr>
            <a:lvl3pPr>
              <a:defRPr sz="1200"/>
            </a:lvl3pPr>
            <a:lvl4pPr>
              <a:buClr>
                <a:schemeClr val="accent1"/>
              </a:buClr>
              <a:defRPr sz="1200"/>
            </a:lvl4pPr>
            <a:lvl5pPr>
              <a:buClr>
                <a:schemeClr val="accent1"/>
              </a:buCl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dirty="0" err="1"/>
              <a:t>Textmasterformat</a:t>
            </a:r>
            <a:r>
              <a:rPr lang="en-GB" dirty="0"/>
              <a:t> </a:t>
            </a:r>
            <a:r>
              <a:rPr lang="en-GB" dirty="0" err="1"/>
              <a:t>bearbeiten</a:t>
            </a:r>
            <a:endParaRPr lang="en-GB" dirty="0"/>
          </a:p>
          <a:p>
            <a:pPr lvl="1"/>
            <a:r>
              <a:rPr lang="en-GB" dirty="0" err="1"/>
              <a:t>Zweite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2"/>
            <a:r>
              <a:rPr lang="en-GB" dirty="0" err="1"/>
              <a:t>Dritte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3"/>
            <a:r>
              <a:rPr lang="en-GB" dirty="0" err="1"/>
              <a:t>Vierte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6070A-A83C-40BF-B808-6D88DBCACD4B}" type="datetime1">
              <a:rPr lang="en-GB" smtClean="0"/>
              <a:t>22/03/2023</a:t>
            </a:fld>
            <a:endParaRPr lang="en-GB" dirty="0"/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Webinar Potential Incomings</a:t>
            </a:r>
            <a:endParaRPr lang="en-GB" dirty="0"/>
          </a:p>
        </p:txBody>
      </p:sp>
      <p:sp>
        <p:nvSpPr>
          <p:cNvPr id="10" name="Foliennummernplatzhalt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 dirty="0"/>
              <a:t>Page </a:t>
            </a:r>
            <a:fld id="{BE3DC40E-DBBE-4E2D-9EEC-FBF0DA0E9179}" type="slidenum">
              <a:rPr lang="en-GB" smtClean="0"/>
              <a:t>‹Nr.›</a:t>
            </a:fld>
            <a:endParaRPr lang="en-GB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GB" dirty="0"/>
          </a:p>
        </p:txBody>
      </p:sp>
    </p:spTree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 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sz="half" idx="1" hasCustomPrompt="1"/>
          </p:nvPr>
        </p:nvSpPr>
        <p:spPr>
          <a:xfrm>
            <a:off x="462405" y="1742392"/>
            <a:ext cx="3960000" cy="2941051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dirty="0" err="1"/>
              <a:t>Textmasterformat</a:t>
            </a:r>
            <a:r>
              <a:rPr lang="en-GB" dirty="0"/>
              <a:t> </a:t>
            </a:r>
            <a:r>
              <a:rPr lang="en-GB" dirty="0" err="1"/>
              <a:t>bearbeiten</a:t>
            </a:r>
            <a:endParaRPr lang="en-GB" dirty="0"/>
          </a:p>
          <a:p>
            <a:pPr lvl="1"/>
            <a:r>
              <a:rPr lang="en-GB" dirty="0" err="1"/>
              <a:t>Zweite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2"/>
            <a:r>
              <a:rPr lang="en-GB" dirty="0" err="1"/>
              <a:t>Dritte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3"/>
            <a:r>
              <a:rPr lang="en-GB" dirty="0" err="1"/>
              <a:t>Vierte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 hasCustomPrompt="1"/>
          </p:nvPr>
        </p:nvSpPr>
        <p:spPr>
          <a:xfrm>
            <a:off x="4715688" y="1742392"/>
            <a:ext cx="3960000" cy="2941051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dirty="0" err="1"/>
              <a:t>Textmasterformat</a:t>
            </a:r>
            <a:r>
              <a:rPr lang="en-GB" dirty="0"/>
              <a:t> </a:t>
            </a:r>
            <a:r>
              <a:rPr lang="en-GB" dirty="0" err="1"/>
              <a:t>bearbeiten</a:t>
            </a:r>
            <a:endParaRPr lang="en-GB" dirty="0"/>
          </a:p>
          <a:p>
            <a:pPr lvl="1"/>
            <a:r>
              <a:rPr lang="en-GB" dirty="0" err="1"/>
              <a:t>Zweite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2"/>
            <a:r>
              <a:rPr lang="en-GB" dirty="0" err="1"/>
              <a:t>Dritte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3"/>
            <a:r>
              <a:rPr lang="en-GB" dirty="0" err="1"/>
              <a:t>Vierte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</p:txBody>
      </p:sp>
      <p:sp>
        <p:nvSpPr>
          <p:cNvPr id="8" name="Textplatzhalter 2"/>
          <p:cNvSpPr>
            <a:spLocks noGrp="1"/>
          </p:cNvSpPr>
          <p:nvPr>
            <p:ph type="body" idx="13" hasCustomPrompt="1"/>
          </p:nvPr>
        </p:nvSpPr>
        <p:spPr bwMode="gray">
          <a:xfrm>
            <a:off x="468315" y="1210152"/>
            <a:ext cx="3960811" cy="479822"/>
          </a:xfr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none"/>
        </p:style>
        <p:txBody>
          <a:bodyPr anchor="ctr" anchorCtr="0">
            <a:noAutofit/>
          </a:bodyPr>
          <a:lstStyle>
            <a:lvl1pPr marL="92066" indent="0">
              <a:buNone/>
              <a:tabLst/>
              <a:defRPr sz="1800" b="1" baseline="0">
                <a:solidFill>
                  <a:schemeClr val="bg1"/>
                </a:solidFill>
                <a:latin typeface="+mj-lt"/>
              </a:defRPr>
            </a:lvl1pPr>
            <a:lvl2pPr marL="457153" indent="0">
              <a:buNone/>
              <a:defRPr sz="2000" b="1"/>
            </a:lvl2pPr>
            <a:lvl3pPr marL="914306" indent="0">
              <a:buNone/>
              <a:defRPr sz="1800" b="1"/>
            </a:lvl3pPr>
            <a:lvl4pPr marL="1371460" indent="0">
              <a:buNone/>
              <a:defRPr sz="1600" b="1"/>
            </a:lvl4pPr>
            <a:lvl5pPr marL="1828613" indent="0">
              <a:buNone/>
              <a:defRPr sz="1600" b="1"/>
            </a:lvl5pPr>
            <a:lvl6pPr marL="2285767" indent="0">
              <a:buNone/>
              <a:defRPr sz="1600" b="1"/>
            </a:lvl6pPr>
            <a:lvl7pPr marL="2742920" indent="0">
              <a:buNone/>
              <a:defRPr sz="1600" b="1"/>
            </a:lvl7pPr>
            <a:lvl8pPr marL="3200073" indent="0">
              <a:buNone/>
              <a:defRPr sz="1600" b="1"/>
            </a:lvl8pPr>
            <a:lvl9pPr marL="3657227" indent="0">
              <a:buNone/>
              <a:defRPr sz="1600" b="1"/>
            </a:lvl9pPr>
          </a:lstStyle>
          <a:p>
            <a:pPr lvl="0"/>
            <a:r>
              <a:rPr lang="en-GB" dirty="0"/>
              <a:t>Subtitle 1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84C694EB-8168-4340-9212-716A3424DB45}" type="datetime1">
              <a:rPr lang="en-GB" smtClean="0"/>
              <a:t>22/03/2023</a:t>
            </a:fld>
            <a:endParaRPr lang="en-GB" dirty="0"/>
          </a:p>
        </p:txBody>
      </p:sp>
      <p:sp>
        <p:nvSpPr>
          <p:cNvPr id="11" name="Fußzeilenplatzhalter 10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GB"/>
              <a:t>Webinar Potential Incomings</a:t>
            </a:r>
            <a:endParaRPr lang="en-GB" dirty="0"/>
          </a:p>
        </p:txBody>
      </p:sp>
      <p:sp>
        <p:nvSpPr>
          <p:cNvPr id="12" name="Foliennummernplatzhalter 1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en-GB" dirty="0"/>
              <a:t>Page </a:t>
            </a:r>
            <a:fld id="{BE3DC40E-DBBE-4E2D-9EEC-FBF0DA0E9179}" type="slidenum">
              <a:rPr lang="en-GB" smtClean="0"/>
              <a:t>‹Nr.›</a:t>
            </a:fld>
            <a:endParaRPr lang="en-GB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GB" dirty="0"/>
          </a:p>
        </p:txBody>
      </p:sp>
      <p:sp>
        <p:nvSpPr>
          <p:cNvPr id="14" name="Textplatzhalter 2"/>
          <p:cNvSpPr>
            <a:spLocks noGrp="1"/>
          </p:cNvSpPr>
          <p:nvPr>
            <p:ph type="body" idx="17" hasCustomPrompt="1"/>
          </p:nvPr>
        </p:nvSpPr>
        <p:spPr bwMode="gray">
          <a:xfrm>
            <a:off x="4727895" y="1210152"/>
            <a:ext cx="3960811" cy="479822"/>
          </a:xfr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none"/>
        </p:style>
        <p:txBody>
          <a:bodyPr anchor="ctr" anchorCtr="0">
            <a:noAutofit/>
          </a:bodyPr>
          <a:lstStyle>
            <a:lvl1pPr marL="92066" indent="0">
              <a:buNone/>
              <a:tabLst/>
              <a:defRPr sz="1800" b="1" baseline="0">
                <a:solidFill>
                  <a:schemeClr val="bg1"/>
                </a:solidFill>
                <a:latin typeface="+mj-lt"/>
              </a:defRPr>
            </a:lvl1pPr>
            <a:lvl2pPr marL="457153" indent="0">
              <a:buNone/>
              <a:defRPr sz="2000" b="1"/>
            </a:lvl2pPr>
            <a:lvl3pPr marL="914306" indent="0">
              <a:buNone/>
              <a:defRPr sz="1800" b="1"/>
            </a:lvl3pPr>
            <a:lvl4pPr marL="1371460" indent="0">
              <a:buNone/>
              <a:defRPr sz="1600" b="1"/>
            </a:lvl4pPr>
            <a:lvl5pPr marL="1828613" indent="0">
              <a:buNone/>
              <a:defRPr sz="1600" b="1"/>
            </a:lvl5pPr>
            <a:lvl6pPr marL="2285767" indent="0">
              <a:buNone/>
              <a:defRPr sz="1600" b="1"/>
            </a:lvl6pPr>
            <a:lvl7pPr marL="2742920" indent="0">
              <a:buNone/>
              <a:defRPr sz="1600" b="1"/>
            </a:lvl7pPr>
            <a:lvl8pPr marL="3200073" indent="0">
              <a:buNone/>
              <a:defRPr sz="1600" b="1"/>
            </a:lvl8pPr>
            <a:lvl9pPr marL="3657227" indent="0">
              <a:buNone/>
              <a:defRPr sz="1600" b="1"/>
            </a:lvl9pPr>
          </a:lstStyle>
          <a:p>
            <a:pPr lvl="0"/>
            <a:r>
              <a:rPr lang="en-GB" dirty="0"/>
              <a:t>Subtitle 2</a:t>
            </a:r>
          </a:p>
        </p:txBody>
      </p:sp>
    </p:spTree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luss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/>
          <p:cNvSpPr/>
          <p:nvPr/>
        </p:nvSpPr>
        <p:spPr>
          <a:xfrm>
            <a:off x="467544" y="1768077"/>
            <a:ext cx="4319712" cy="2445259"/>
          </a:xfrm>
          <a:prstGeom prst="rect">
            <a:avLst/>
          </a:prstGeom>
          <a:ln w="12700"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1431" tIns="45715" rIns="91431" bIns="45715" rtlCol="0" anchor="ctr"/>
          <a:lstStyle/>
          <a:p>
            <a:pPr algn="ctr"/>
            <a:endParaRPr lang="en-GB" sz="1800" dirty="0"/>
          </a:p>
        </p:txBody>
      </p:sp>
      <p:pic>
        <p:nvPicPr>
          <p:cNvPr id="7" name="Grafik 6" descr="Logo-für-VK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1561" y="1914525"/>
            <a:ext cx="447675" cy="2047875"/>
          </a:xfrm>
          <a:prstGeom prst="rect">
            <a:avLst/>
          </a:prstGeom>
        </p:spPr>
      </p:pic>
      <p:sp>
        <p:nvSpPr>
          <p:cNvPr id="11" name="Textplatzhalt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1684020" y="2303859"/>
            <a:ext cx="2763925" cy="1630162"/>
          </a:xfrm>
        </p:spPr>
        <p:txBody>
          <a:bodyPr>
            <a:normAutofit/>
          </a:bodyPr>
          <a:lstStyle>
            <a:lvl1pPr marL="0" marR="0" indent="0" algn="l" defTabSz="9143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B2582"/>
              </a:buClr>
              <a:buSzTx/>
              <a:buFont typeface="Wingdings" pitchFamily="2" charset="2"/>
              <a:buNone/>
              <a:tabLst/>
              <a:defRPr sz="900" baseline="0"/>
            </a:lvl1pPr>
            <a:lvl2pPr marL="0" indent="0">
              <a:buNone/>
              <a:defRPr/>
            </a:lvl2pPr>
            <a:lvl3pPr marL="0" indent="0">
              <a:buNone/>
              <a:defRPr/>
            </a:lvl3pPr>
            <a:lvl4pPr marL="0" indent="0">
              <a:buNone/>
              <a:defRPr/>
            </a:lvl4pPr>
            <a:lvl5pPr marL="0" indent="0">
              <a:buNone/>
              <a:defRPr/>
            </a:lvl5pPr>
          </a:lstStyle>
          <a:p>
            <a:pPr marL="0" marR="0" lvl="0" indent="0" algn="l" defTabSz="9143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B2582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Hier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Adressdaten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eingeben</a:t>
            </a: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Datumsplatzhalter 7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7BCACFBD-EC8A-4749-96D0-0BCF41461A73}" type="datetime1">
              <a:rPr lang="en-GB" smtClean="0"/>
              <a:t>22/03/2023</a:t>
            </a:fld>
            <a:endParaRPr lang="en-GB" dirty="0"/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Webinar Potential Incomings</a:t>
            </a:r>
            <a:endParaRPr lang="en-GB" dirty="0"/>
          </a:p>
        </p:txBody>
      </p:sp>
      <p:sp>
        <p:nvSpPr>
          <p:cNvPr id="10" name="Foliennummernplatzhalter 9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r>
              <a:rPr lang="en-GB" dirty="0"/>
              <a:t>Page </a:t>
            </a:r>
            <a:fld id="{BE3DC40E-DBBE-4E2D-9EEC-FBF0DA0E9179}" type="slidenum">
              <a:rPr lang="en-GB" smtClean="0"/>
              <a:t>‹Nr.›</a:t>
            </a:fld>
            <a:endParaRPr lang="en-GB" dirty="0"/>
          </a:p>
        </p:txBody>
      </p:sp>
    </p:spTree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kurz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uppieren 13"/>
          <p:cNvGrpSpPr/>
          <p:nvPr userDrawn="1"/>
        </p:nvGrpSpPr>
        <p:grpSpPr bwMode="blackWhite">
          <a:xfrm>
            <a:off x="287338" y="546299"/>
            <a:ext cx="8552850" cy="1555200"/>
            <a:chOff x="287338" y="603319"/>
            <a:chExt cx="8552850" cy="2037600"/>
          </a:xfrm>
        </p:grpSpPr>
        <p:sp>
          <p:nvSpPr>
            <p:cNvPr id="17" name="Rechteck 16"/>
            <p:cNvSpPr/>
            <p:nvPr userDrawn="1"/>
          </p:nvSpPr>
          <p:spPr bwMode="blackWhite">
            <a:xfrm>
              <a:off x="6192000" y="603319"/>
              <a:ext cx="2648188" cy="2037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8" name="Rechteck 17"/>
            <p:cNvSpPr/>
            <p:nvPr userDrawn="1"/>
          </p:nvSpPr>
          <p:spPr bwMode="blackWhite">
            <a:xfrm>
              <a:off x="287338" y="603319"/>
              <a:ext cx="5904662" cy="2037600"/>
            </a:xfrm>
            <a:prstGeom prst="rect">
              <a:avLst/>
            </a:prstGeom>
            <a:solidFill>
              <a:srgbClr val="0096D3">
                <a:alpha val="89804"/>
              </a:srgbClr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 bwMode="black">
          <a:xfrm>
            <a:off x="605408" y="1165984"/>
            <a:ext cx="5586593" cy="465043"/>
          </a:xfrm>
          <a:prstGeom prst="rect">
            <a:avLst/>
          </a:prstGeom>
        </p:spPr>
        <p:txBody>
          <a:bodyPr tIns="0" anchor="b" anchorCtr="0">
            <a:noAutofit/>
          </a:bodyPr>
          <a:lstStyle>
            <a:lvl1pPr algn="l">
              <a:lnSpc>
                <a:spcPct val="100000"/>
              </a:lnSpc>
              <a:defRPr sz="3200" b="1" i="0" baseline="0">
                <a:solidFill>
                  <a:schemeClr val="bg1"/>
                </a:solidFill>
                <a:latin typeface="Georgia" charset="0"/>
                <a:ea typeface="Georgia" charset="0"/>
                <a:cs typeface="Georgia" charset="0"/>
              </a:defRPr>
            </a:lvl1pPr>
          </a:lstStyle>
          <a:p>
            <a:r>
              <a:rPr lang="en-GB" dirty="0"/>
              <a:t>Max. 1 line for header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 bwMode="black">
          <a:xfrm>
            <a:off x="605408" y="893772"/>
            <a:ext cx="5586593" cy="274060"/>
          </a:xfrm>
        </p:spPr>
        <p:txBody>
          <a:bodyPr tIns="0" bIns="0">
            <a:noAutofit/>
          </a:bodyPr>
          <a:lstStyle>
            <a:lvl1pPr marL="0" indent="0" algn="l">
              <a:lnSpc>
                <a:spcPct val="100000"/>
              </a:lnSpc>
              <a:buNone/>
              <a:defRPr sz="1800" b="1" i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 marL="4571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6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7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0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2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Add subtitle here if required</a:t>
            </a:r>
          </a:p>
        </p:txBody>
      </p:sp>
      <p:sp>
        <p:nvSpPr>
          <p:cNvPr id="16" name="Textplatzhalter 9"/>
          <p:cNvSpPr>
            <a:spLocks noGrp="1"/>
          </p:cNvSpPr>
          <p:nvPr>
            <p:ph type="body" sz="quarter" idx="11" hasCustomPrompt="1"/>
          </p:nvPr>
        </p:nvSpPr>
        <p:spPr bwMode="white">
          <a:xfrm>
            <a:off x="287338" y="2347572"/>
            <a:ext cx="4284662" cy="805551"/>
          </a:xfrm>
          <a:solidFill>
            <a:schemeClr val="bg1">
              <a:alpha val="90000"/>
            </a:schemeClr>
          </a:solidFill>
        </p:spPr>
        <p:txBody>
          <a:bodyPr wrap="square" lIns="324000" tIns="216000" rIns="324000" bIns="216000" rtlCol="0" anchor="t" anchorCtr="0">
            <a:spAutoFit/>
          </a:bodyPr>
          <a:lstStyle>
            <a:lvl1pPr marL="0" indent="0">
              <a:buNone/>
              <a:defRPr lang="de-DE" sz="1200" dirty="0" smtClean="0"/>
            </a:lvl1pPr>
          </a:lstStyle>
          <a:p>
            <a:r>
              <a:rPr lang="en-GB" dirty="0"/>
              <a:t>Information about presentation (author, version No. etc.)</a:t>
            </a:r>
          </a:p>
        </p:txBody>
      </p:sp>
      <p:sp>
        <p:nvSpPr>
          <p:cNvPr id="12" name="Textplatzhalter 7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0" y="4884234"/>
            <a:ext cx="1638300" cy="219261"/>
          </a:xfrm>
        </p:spPr>
        <p:txBody>
          <a:bodyPr>
            <a:noAutofit/>
          </a:bodyPr>
          <a:lstStyle>
            <a:lvl1pPr marL="0" indent="0">
              <a:buNone/>
              <a:defRPr sz="900" cap="all" baseline="0">
                <a:solidFill>
                  <a:schemeClr val="bg1"/>
                </a:solidFill>
              </a:defRPr>
            </a:lvl1pPr>
            <a:lvl2pPr marL="266700" indent="0">
              <a:buNone/>
              <a:defRPr sz="1050"/>
            </a:lvl2pPr>
            <a:lvl3pPr marL="541338" indent="0">
              <a:buNone/>
              <a:defRPr sz="1050"/>
            </a:lvl3pPr>
            <a:lvl4pPr marL="808038" indent="0">
              <a:buNone/>
              <a:defRPr sz="1000"/>
            </a:lvl4pPr>
            <a:lvl5pPr marL="1077913" indent="0">
              <a:buNone/>
              <a:defRPr sz="1000"/>
            </a:lvl5pPr>
          </a:lstStyle>
          <a:p>
            <a:pPr lvl="0"/>
            <a:r>
              <a:rPr lang="en-GB" dirty="0"/>
              <a:t>State: </a:t>
            </a:r>
            <a:r>
              <a:rPr lang="en-GB" dirty="0" err="1"/>
              <a:t>xx.xx.xxxx</a:t>
            </a:r>
            <a:endParaRPr lang="en-GB" dirty="0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D980A781-0DF5-4290-8150-7E915B2E049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555561" y="903985"/>
            <a:ext cx="1875600" cy="989547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41FF940D-9C24-41FE-8F47-EB60B72BF59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1294" y="4568397"/>
            <a:ext cx="1894681" cy="327742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462019" y="1210152"/>
            <a:ext cx="7759644" cy="3468515"/>
          </a:xfrm>
        </p:spPr>
        <p:txBody>
          <a:bodyPr lIns="0" rIns="0"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GB" dirty="0" err="1"/>
              <a:t>Textmasterformat</a:t>
            </a:r>
            <a:r>
              <a:rPr lang="en-GB" dirty="0"/>
              <a:t> </a:t>
            </a:r>
            <a:r>
              <a:rPr lang="en-GB" dirty="0" err="1"/>
              <a:t>durch</a:t>
            </a:r>
            <a:r>
              <a:rPr lang="en-GB" dirty="0"/>
              <a:t> </a:t>
            </a:r>
            <a:r>
              <a:rPr lang="en-GB" dirty="0" err="1"/>
              <a:t>Klicken</a:t>
            </a:r>
            <a:r>
              <a:rPr lang="en-GB" dirty="0"/>
              <a:t> </a:t>
            </a:r>
            <a:r>
              <a:rPr lang="en-GB" dirty="0" err="1"/>
              <a:t>bearbeiten</a:t>
            </a:r>
            <a:endParaRPr lang="en-GB" dirty="0"/>
          </a:p>
          <a:p>
            <a:pPr lvl="1"/>
            <a:r>
              <a:rPr lang="en-GB" dirty="0" err="1"/>
              <a:t>Zweite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2"/>
            <a:r>
              <a:rPr lang="en-GB" dirty="0" err="1"/>
              <a:t>Dritte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3"/>
            <a:r>
              <a:rPr lang="en-GB" dirty="0" err="1"/>
              <a:t>Vierte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4"/>
            <a:r>
              <a:rPr lang="en-GB" dirty="0" err="1"/>
              <a:t>Fünfte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8A440-7161-4017-896E-31ACED9FD857}" type="datetime1">
              <a:rPr lang="en-GB" smtClean="0"/>
              <a:t>22/03/2023</a:t>
            </a:fld>
            <a:endParaRPr lang="en-GB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Webinar Potential Incomings</a:t>
            </a:r>
            <a:endParaRPr lang="en-GB" dirty="0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 dirty="0"/>
              <a:t>Page </a:t>
            </a:r>
            <a:fld id="{BE3DC40E-DBBE-4E2D-9EEC-FBF0DA0E9179}" type="slidenum">
              <a:rPr lang="en-GB" smtClean="0"/>
              <a:t>‹Nr.›</a:t>
            </a:fld>
            <a:endParaRPr lang="en-GB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GB" dirty="0"/>
          </a:p>
        </p:txBody>
      </p:sp>
    </p:spTree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ohne Bil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ieren 1"/>
          <p:cNvGrpSpPr/>
          <p:nvPr userDrawn="1"/>
        </p:nvGrpSpPr>
        <p:grpSpPr>
          <a:xfrm>
            <a:off x="287338" y="547943"/>
            <a:ext cx="8552850" cy="1835052"/>
            <a:chOff x="287338" y="547943"/>
            <a:chExt cx="8552850" cy="1835052"/>
          </a:xfrm>
        </p:grpSpPr>
        <p:sp>
          <p:nvSpPr>
            <p:cNvPr id="11" name="Rechteck 10"/>
            <p:cNvSpPr/>
            <p:nvPr userDrawn="1"/>
          </p:nvSpPr>
          <p:spPr bwMode="blackWhite">
            <a:xfrm>
              <a:off x="287338" y="547943"/>
              <a:ext cx="8552850" cy="1833840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800" dirty="0"/>
                <a:t> </a:t>
              </a:r>
            </a:p>
          </p:txBody>
        </p:sp>
        <p:sp>
          <p:nvSpPr>
            <p:cNvPr id="4" name="Rechteck 3"/>
            <p:cNvSpPr/>
            <p:nvPr userDrawn="1"/>
          </p:nvSpPr>
          <p:spPr bwMode="blackWhite">
            <a:xfrm>
              <a:off x="287338" y="549155"/>
              <a:ext cx="5904662" cy="1833840"/>
            </a:xfrm>
            <a:prstGeom prst="rect">
              <a:avLst/>
            </a:prstGeom>
            <a:solidFill>
              <a:srgbClr val="0096D3"/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 dirty="0"/>
            </a:p>
          </p:txBody>
        </p:sp>
      </p:grpSp>
      <p:sp>
        <p:nvSpPr>
          <p:cNvPr id="14" name="Textplatzhalter 9"/>
          <p:cNvSpPr>
            <a:spLocks noGrp="1"/>
          </p:cNvSpPr>
          <p:nvPr>
            <p:ph type="body" sz="quarter" idx="11" hasCustomPrompt="1"/>
          </p:nvPr>
        </p:nvSpPr>
        <p:spPr bwMode="white">
          <a:xfrm>
            <a:off x="287338" y="2617200"/>
            <a:ext cx="4284662" cy="805551"/>
          </a:xfrm>
          <a:solidFill>
            <a:schemeClr val="bg1">
              <a:alpha val="90000"/>
            </a:schemeClr>
          </a:solidFill>
        </p:spPr>
        <p:txBody>
          <a:bodyPr wrap="square" lIns="324000" tIns="216000" rIns="324000" bIns="216000" rtlCol="0" anchor="t" anchorCtr="0">
            <a:spAutoFit/>
          </a:bodyPr>
          <a:lstStyle>
            <a:lvl1pPr marL="0" indent="0">
              <a:buNone/>
              <a:defRPr lang="de-DE" sz="1200" dirty="0" smtClean="0"/>
            </a:lvl1pPr>
          </a:lstStyle>
          <a:p>
            <a:r>
              <a:rPr lang="en-GB" dirty="0"/>
              <a:t>Information about presentation (author, version No. etc.)</a:t>
            </a:r>
          </a:p>
        </p:txBody>
      </p:sp>
      <p:sp>
        <p:nvSpPr>
          <p:cNvPr id="10" name="Textplatzhalter 7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0" y="4884234"/>
            <a:ext cx="1638300" cy="219261"/>
          </a:xfrm>
        </p:spPr>
        <p:txBody>
          <a:bodyPr>
            <a:noAutofit/>
          </a:bodyPr>
          <a:lstStyle>
            <a:lvl1pPr marL="0" indent="0">
              <a:buNone/>
              <a:defRPr sz="900" cap="all" baseline="0">
                <a:solidFill>
                  <a:schemeClr val="tx1"/>
                </a:solidFill>
              </a:defRPr>
            </a:lvl1pPr>
            <a:lvl2pPr marL="266700" indent="0">
              <a:buNone/>
              <a:defRPr sz="1050"/>
            </a:lvl2pPr>
            <a:lvl3pPr marL="541338" indent="0">
              <a:buNone/>
              <a:defRPr sz="1050"/>
            </a:lvl3pPr>
            <a:lvl4pPr marL="808038" indent="0">
              <a:buNone/>
              <a:defRPr sz="1000"/>
            </a:lvl4pPr>
            <a:lvl5pPr marL="1077913" indent="0">
              <a:buNone/>
              <a:defRPr sz="1000"/>
            </a:lvl5pPr>
          </a:lstStyle>
          <a:p>
            <a:pPr lvl="0"/>
            <a:r>
              <a:rPr lang="en-GB" dirty="0"/>
              <a:t>State: </a:t>
            </a:r>
            <a:r>
              <a:rPr lang="en-GB" dirty="0" err="1"/>
              <a:t>xx.xx.xxxx</a:t>
            </a:r>
            <a:endParaRPr lang="en-GB" dirty="0"/>
          </a:p>
        </p:txBody>
      </p:sp>
      <p:sp>
        <p:nvSpPr>
          <p:cNvPr id="13" name="Titel 1"/>
          <p:cNvSpPr>
            <a:spLocks noGrp="1"/>
          </p:cNvSpPr>
          <p:nvPr>
            <p:ph type="ctrTitle" hasCustomPrompt="1"/>
          </p:nvPr>
        </p:nvSpPr>
        <p:spPr bwMode="black">
          <a:xfrm>
            <a:off x="605406" y="1171229"/>
            <a:ext cx="5436000" cy="923400"/>
          </a:xfrm>
          <a:prstGeom prst="rect">
            <a:avLst/>
          </a:prstGeom>
        </p:spPr>
        <p:txBody>
          <a:bodyPr tIns="0" anchor="ctr" anchorCtr="0">
            <a:noAutofit/>
          </a:bodyPr>
          <a:lstStyle>
            <a:lvl1pPr algn="l">
              <a:lnSpc>
                <a:spcPct val="100000"/>
              </a:lnSpc>
              <a:defRPr sz="3200" b="1" i="0" baseline="0">
                <a:solidFill>
                  <a:schemeClr val="bg1"/>
                </a:solidFill>
                <a:latin typeface="Georgia" charset="0"/>
                <a:ea typeface="Georgia" charset="0"/>
                <a:cs typeface="Georgia" charset="0"/>
              </a:defRPr>
            </a:lvl1pPr>
          </a:lstStyle>
          <a:p>
            <a:r>
              <a:rPr lang="en-GB" dirty="0"/>
              <a:t>Max. 2 lines of text for header</a:t>
            </a:r>
          </a:p>
        </p:txBody>
      </p:sp>
      <p:sp>
        <p:nvSpPr>
          <p:cNvPr id="15" name="Untertitel 2"/>
          <p:cNvSpPr>
            <a:spLocks noGrp="1"/>
          </p:cNvSpPr>
          <p:nvPr>
            <p:ph type="subTitle" idx="1" hasCustomPrompt="1"/>
          </p:nvPr>
        </p:nvSpPr>
        <p:spPr bwMode="black">
          <a:xfrm>
            <a:off x="605406" y="893772"/>
            <a:ext cx="5436000" cy="316380"/>
          </a:xfrm>
        </p:spPr>
        <p:txBody>
          <a:bodyPr tIns="0" bIns="0">
            <a:noAutofit/>
          </a:bodyPr>
          <a:lstStyle>
            <a:lvl1pPr marL="0" indent="0" algn="l">
              <a:lnSpc>
                <a:spcPct val="100000"/>
              </a:lnSpc>
              <a:buNone/>
              <a:defRPr sz="1800" b="1" i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 marL="4571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6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7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0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2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Add subtitle here if required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7FC9631A-578B-4FA5-B2E3-BD5CC12C5FC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555561" y="903985"/>
            <a:ext cx="1875600" cy="989547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0C10A519-63BB-47CD-A131-DF9682A03D3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3592" y="4568397"/>
            <a:ext cx="1890084" cy="327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679611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ohne Bild kur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uppieren 18"/>
          <p:cNvGrpSpPr/>
          <p:nvPr userDrawn="1"/>
        </p:nvGrpSpPr>
        <p:grpSpPr>
          <a:xfrm>
            <a:off x="287338" y="547943"/>
            <a:ext cx="8552850" cy="1553556"/>
            <a:chOff x="287338" y="547943"/>
            <a:chExt cx="8552850" cy="1835052"/>
          </a:xfrm>
        </p:grpSpPr>
        <p:sp>
          <p:nvSpPr>
            <p:cNvPr id="20" name="Rechteck 19"/>
            <p:cNvSpPr/>
            <p:nvPr userDrawn="1"/>
          </p:nvSpPr>
          <p:spPr bwMode="blackWhite">
            <a:xfrm>
              <a:off x="287338" y="547943"/>
              <a:ext cx="8552850" cy="1833840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800" dirty="0"/>
                <a:t> </a:t>
              </a:r>
            </a:p>
          </p:txBody>
        </p:sp>
        <p:sp>
          <p:nvSpPr>
            <p:cNvPr id="21" name="Rechteck 20"/>
            <p:cNvSpPr/>
            <p:nvPr userDrawn="1"/>
          </p:nvSpPr>
          <p:spPr bwMode="blackWhite">
            <a:xfrm>
              <a:off x="287338" y="549155"/>
              <a:ext cx="5904662" cy="183384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 dirty="0"/>
            </a:p>
          </p:txBody>
        </p:sp>
      </p:grp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 bwMode="black">
          <a:xfrm>
            <a:off x="605407" y="1165984"/>
            <a:ext cx="5436000" cy="465043"/>
          </a:xfrm>
          <a:prstGeom prst="rect">
            <a:avLst/>
          </a:prstGeom>
        </p:spPr>
        <p:txBody>
          <a:bodyPr tIns="0" anchor="b" anchorCtr="0">
            <a:noAutofit/>
          </a:bodyPr>
          <a:lstStyle>
            <a:lvl1pPr algn="l">
              <a:lnSpc>
                <a:spcPct val="100000"/>
              </a:lnSpc>
              <a:defRPr sz="3200" b="1" i="0" baseline="0">
                <a:solidFill>
                  <a:schemeClr val="bg1"/>
                </a:solidFill>
                <a:latin typeface="Georgia" charset="0"/>
                <a:ea typeface="Georgia" charset="0"/>
                <a:cs typeface="Georgia" charset="0"/>
              </a:defRPr>
            </a:lvl1pPr>
          </a:lstStyle>
          <a:p>
            <a:r>
              <a:rPr lang="en-GB" dirty="0"/>
              <a:t>Max. 1 line for header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 bwMode="black">
          <a:xfrm>
            <a:off x="605407" y="893772"/>
            <a:ext cx="5436000" cy="274060"/>
          </a:xfrm>
        </p:spPr>
        <p:txBody>
          <a:bodyPr tIns="0" bIns="0">
            <a:noAutofit/>
          </a:bodyPr>
          <a:lstStyle>
            <a:lvl1pPr marL="0" indent="0" algn="l">
              <a:lnSpc>
                <a:spcPct val="100000"/>
              </a:lnSpc>
              <a:buNone/>
              <a:defRPr sz="1800" b="1" i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 marL="4571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6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7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0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2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Add subtitle here if required</a:t>
            </a:r>
          </a:p>
        </p:txBody>
      </p:sp>
      <p:sp>
        <p:nvSpPr>
          <p:cNvPr id="14" name="Textplatzhalter 9"/>
          <p:cNvSpPr>
            <a:spLocks noGrp="1"/>
          </p:cNvSpPr>
          <p:nvPr>
            <p:ph type="body" sz="quarter" idx="11" hasCustomPrompt="1"/>
          </p:nvPr>
        </p:nvSpPr>
        <p:spPr bwMode="white">
          <a:xfrm>
            <a:off x="287338" y="2378617"/>
            <a:ext cx="4284662" cy="805551"/>
          </a:xfrm>
          <a:solidFill>
            <a:schemeClr val="bg1">
              <a:alpha val="90000"/>
            </a:schemeClr>
          </a:solidFill>
        </p:spPr>
        <p:txBody>
          <a:bodyPr wrap="square" lIns="324000" tIns="216000" rIns="324000" bIns="216000" rtlCol="0" anchor="t" anchorCtr="0">
            <a:spAutoFit/>
          </a:bodyPr>
          <a:lstStyle>
            <a:lvl1pPr marL="0" indent="0">
              <a:buNone/>
              <a:defRPr lang="de-DE" sz="1200" dirty="0" smtClean="0"/>
            </a:lvl1pPr>
          </a:lstStyle>
          <a:p>
            <a:r>
              <a:rPr lang="en-GB" dirty="0"/>
              <a:t>Information about presentation (author, version No. etc.)</a:t>
            </a:r>
          </a:p>
        </p:txBody>
      </p:sp>
      <p:sp>
        <p:nvSpPr>
          <p:cNvPr id="12" name="Textplatzhalter 7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0" y="4884234"/>
            <a:ext cx="1638300" cy="219261"/>
          </a:xfrm>
        </p:spPr>
        <p:txBody>
          <a:bodyPr>
            <a:noAutofit/>
          </a:bodyPr>
          <a:lstStyle>
            <a:lvl1pPr marL="0" indent="0">
              <a:buNone/>
              <a:defRPr sz="900" cap="all" baseline="0">
                <a:solidFill>
                  <a:schemeClr val="tx1"/>
                </a:solidFill>
              </a:defRPr>
            </a:lvl1pPr>
            <a:lvl2pPr marL="266700" indent="0">
              <a:buNone/>
              <a:defRPr sz="1050"/>
            </a:lvl2pPr>
            <a:lvl3pPr marL="541338" indent="0">
              <a:buNone/>
              <a:defRPr sz="1050"/>
            </a:lvl3pPr>
            <a:lvl4pPr marL="808038" indent="0">
              <a:buNone/>
              <a:defRPr sz="1000"/>
            </a:lvl4pPr>
            <a:lvl5pPr marL="1077913" indent="0">
              <a:buNone/>
              <a:defRPr sz="1000"/>
            </a:lvl5pPr>
          </a:lstStyle>
          <a:p>
            <a:pPr lvl="0"/>
            <a:r>
              <a:rPr lang="en-GB" dirty="0"/>
              <a:t>State: </a:t>
            </a:r>
            <a:r>
              <a:rPr lang="en-GB" dirty="0" err="1"/>
              <a:t>xx.xx.xxxx</a:t>
            </a:r>
            <a:endParaRPr lang="en-GB" dirty="0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923E83ED-319B-4746-9FD5-42FA84FD00F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555561" y="903985"/>
            <a:ext cx="1875600" cy="989547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C8610311-AEA8-4A4D-AD7F-0A0942D0444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3592" y="4568397"/>
            <a:ext cx="1890084" cy="327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9268004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Bild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uppieren 19"/>
          <p:cNvGrpSpPr/>
          <p:nvPr userDrawn="1"/>
        </p:nvGrpSpPr>
        <p:grpSpPr bwMode="blackWhite">
          <a:xfrm>
            <a:off x="287338" y="546298"/>
            <a:ext cx="8552850" cy="1835031"/>
            <a:chOff x="287338" y="603319"/>
            <a:chExt cx="8552850" cy="2037600"/>
          </a:xfrm>
        </p:grpSpPr>
        <p:sp>
          <p:nvSpPr>
            <p:cNvPr id="21" name="Rechteck 20"/>
            <p:cNvSpPr/>
            <p:nvPr userDrawn="1"/>
          </p:nvSpPr>
          <p:spPr bwMode="blackWhite">
            <a:xfrm>
              <a:off x="6192000" y="603319"/>
              <a:ext cx="2648188" cy="2037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2" name="Rechteck 21"/>
            <p:cNvSpPr/>
            <p:nvPr userDrawn="1"/>
          </p:nvSpPr>
          <p:spPr bwMode="blackWhite">
            <a:xfrm>
              <a:off x="287338" y="603319"/>
              <a:ext cx="5904662" cy="2037600"/>
            </a:xfrm>
            <a:prstGeom prst="rect">
              <a:avLst/>
            </a:prstGeom>
            <a:solidFill>
              <a:srgbClr val="0096D3">
                <a:alpha val="89804"/>
              </a:srgbClr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10" name="Textplatzhalter 9"/>
          <p:cNvSpPr>
            <a:spLocks noGrp="1"/>
          </p:cNvSpPr>
          <p:nvPr>
            <p:ph type="body" sz="quarter" idx="11" hasCustomPrompt="1"/>
          </p:nvPr>
        </p:nvSpPr>
        <p:spPr bwMode="white">
          <a:xfrm>
            <a:off x="287338" y="2616430"/>
            <a:ext cx="4284662" cy="805551"/>
          </a:xfrm>
          <a:solidFill>
            <a:schemeClr val="bg1">
              <a:alpha val="90000"/>
            </a:schemeClr>
          </a:solidFill>
        </p:spPr>
        <p:txBody>
          <a:bodyPr wrap="square" lIns="324000" tIns="216000" rIns="324000" bIns="216000" rtlCol="0" anchor="t" anchorCtr="0">
            <a:spAutoFit/>
          </a:bodyPr>
          <a:lstStyle>
            <a:lvl1pPr marL="0" indent="0">
              <a:buNone/>
              <a:defRPr lang="de-DE" sz="1200" dirty="0" smtClean="0"/>
            </a:lvl1pPr>
          </a:lstStyle>
          <a:p>
            <a:r>
              <a:rPr lang="en-GB" dirty="0"/>
              <a:t>Information about presentation (author, version No. etc.)</a:t>
            </a:r>
          </a:p>
        </p:txBody>
      </p:sp>
      <p:sp>
        <p:nvSpPr>
          <p:cNvPr id="14" name="Textplatzhalter 7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0" y="4884234"/>
            <a:ext cx="1638300" cy="219261"/>
          </a:xfrm>
        </p:spPr>
        <p:txBody>
          <a:bodyPr>
            <a:noAutofit/>
          </a:bodyPr>
          <a:lstStyle>
            <a:lvl1pPr marL="0" indent="0">
              <a:buNone/>
              <a:defRPr sz="900" cap="all" baseline="0">
                <a:solidFill>
                  <a:schemeClr val="tx1"/>
                </a:solidFill>
              </a:defRPr>
            </a:lvl1pPr>
            <a:lvl2pPr marL="266700" indent="0">
              <a:buNone/>
              <a:defRPr sz="1050"/>
            </a:lvl2pPr>
            <a:lvl3pPr marL="541338" indent="0">
              <a:buNone/>
              <a:defRPr sz="1050"/>
            </a:lvl3pPr>
            <a:lvl4pPr marL="808038" indent="0">
              <a:buNone/>
              <a:defRPr sz="1000"/>
            </a:lvl4pPr>
            <a:lvl5pPr marL="1077913" indent="0">
              <a:buNone/>
              <a:defRPr sz="1000"/>
            </a:lvl5pPr>
          </a:lstStyle>
          <a:p>
            <a:pPr lvl="0"/>
            <a:r>
              <a:rPr lang="en-GB" dirty="0"/>
              <a:t>State: </a:t>
            </a:r>
            <a:r>
              <a:rPr lang="en-GB" dirty="0" err="1"/>
              <a:t>xx.xx.xxxx</a:t>
            </a:r>
            <a:endParaRPr lang="en-GB" dirty="0"/>
          </a:p>
        </p:txBody>
      </p:sp>
      <p:sp>
        <p:nvSpPr>
          <p:cNvPr id="16" name="Titel 1"/>
          <p:cNvSpPr>
            <a:spLocks noGrp="1"/>
          </p:cNvSpPr>
          <p:nvPr>
            <p:ph type="ctrTitle" hasCustomPrompt="1"/>
          </p:nvPr>
        </p:nvSpPr>
        <p:spPr bwMode="black">
          <a:xfrm>
            <a:off x="605406" y="1171229"/>
            <a:ext cx="5436000" cy="923400"/>
          </a:xfrm>
          <a:prstGeom prst="rect">
            <a:avLst/>
          </a:prstGeom>
        </p:spPr>
        <p:txBody>
          <a:bodyPr tIns="0" anchor="ctr" anchorCtr="0">
            <a:noAutofit/>
          </a:bodyPr>
          <a:lstStyle>
            <a:lvl1pPr algn="l">
              <a:lnSpc>
                <a:spcPct val="100000"/>
              </a:lnSpc>
              <a:defRPr sz="3200" b="1" i="0" baseline="0">
                <a:solidFill>
                  <a:schemeClr val="bg1"/>
                </a:solidFill>
                <a:latin typeface="Georgia" charset="0"/>
                <a:ea typeface="Georgia" charset="0"/>
                <a:cs typeface="Georgia" charset="0"/>
              </a:defRPr>
            </a:lvl1pPr>
          </a:lstStyle>
          <a:p>
            <a:r>
              <a:rPr lang="en-GB" dirty="0"/>
              <a:t>Max. 2 lines of text for header</a:t>
            </a:r>
          </a:p>
        </p:txBody>
      </p:sp>
      <p:sp>
        <p:nvSpPr>
          <p:cNvPr id="17" name="Untertitel 2"/>
          <p:cNvSpPr>
            <a:spLocks noGrp="1"/>
          </p:cNvSpPr>
          <p:nvPr>
            <p:ph type="subTitle" idx="1" hasCustomPrompt="1"/>
          </p:nvPr>
        </p:nvSpPr>
        <p:spPr bwMode="black">
          <a:xfrm>
            <a:off x="605406" y="893772"/>
            <a:ext cx="5436000" cy="316380"/>
          </a:xfrm>
        </p:spPr>
        <p:txBody>
          <a:bodyPr tIns="0" bIns="0">
            <a:noAutofit/>
          </a:bodyPr>
          <a:lstStyle>
            <a:lvl1pPr marL="0" indent="0" algn="l">
              <a:lnSpc>
                <a:spcPct val="100000"/>
              </a:lnSpc>
              <a:buNone/>
              <a:defRPr sz="1800" b="1" i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 marL="4571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6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7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0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2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Add subtitle here if required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FCC41234-9131-4208-979F-0A81D967444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555561" y="903985"/>
            <a:ext cx="1875600" cy="989547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D4979C6C-AD8E-4656-B350-1FCF771C4F8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1294" y="4568397"/>
            <a:ext cx="1894681" cy="327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2078111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Bild 2 kurz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uppieren 12"/>
          <p:cNvGrpSpPr/>
          <p:nvPr userDrawn="1"/>
        </p:nvGrpSpPr>
        <p:grpSpPr bwMode="blackWhite">
          <a:xfrm>
            <a:off x="287338" y="546299"/>
            <a:ext cx="8552850" cy="1555200"/>
            <a:chOff x="287338" y="603319"/>
            <a:chExt cx="8552850" cy="2037600"/>
          </a:xfrm>
        </p:grpSpPr>
        <p:sp>
          <p:nvSpPr>
            <p:cNvPr id="14" name="Rechteck 13"/>
            <p:cNvSpPr/>
            <p:nvPr userDrawn="1"/>
          </p:nvSpPr>
          <p:spPr bwMode="blackWhite">
            <a:xfrm>
              <a:off x="6192000" y="603319"/>
              <a:ext cx="2648188" cy="2037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5" name="Rechteck 14"/>
            <p:cNvSpPr/>
            <p:nvPr userDrawn="1"/>
          </p:nvSpPr>
          <p:spPr bwMode="blackWhite">
            <a:xfrm>
              <a:off x="287338" y="603319"/>
              <a:ext cx="5904662" cy="2037600"/>
            </a:xfrm>
            <a:prstGeom prst="rect">
              <a:avLst/>
            </a:prstGeom>
            <a:solidFill>
              <a:srgbClr val="0096D3">
                <a:alpha val="89804"/>
              </a:srgbClr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 bwMode="black">
          <a:xfrm>
            <a:off x="605407" y="1165984"/>
            <a:ext cx="5436000" cy="465043"/>
          </a:xfrm>
          <a:prstGeom prst="rect">
            <a:avLst/>
          </a:prstGeom>
        </p:spPr>
        <p:txBody>
          <a:bodyPr tIns="0" anchor="b" anchorCtr="0">
            <a:noAutofit/>
          </a:bodyPr>
          <a:lstStyle>
            <a:lvl1pPr algn="l">
              <a:lnSpc>
                <a:spcPct val="100000"/>
              </a:lnSpc>
              <a:defRPr sz="3200" b="1" i="0" baseline="0">
                <a:solidFill>
                  <a:schemeClr val="bg1"/>
                </a:solidFill>
                <a:latin typeface="Georgia" charset="0"/>
                <a:ea typeface="Georgia" charset="0"/>
                <a:cs typeface="Georgia" charset="0"/>
              </a:defRPr>
            </a:lvl1pPr>
          </a:lstStyle>
          <a:p>
            <a:r>
              <a:rPr lang="en-GB" dirty="0"/>
              <a:t>Max. 1 line for header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 bwMode="black">
          <a:xfrm>
            <a:off x="605407" y="893772"/>
            <a:ext cx="5436000" cy="274060"/>
          </a:xfrm>
        </p:spPr>
        <p:txBody>
          <a:bodyPr tIns="0" bIns="0">
            <a:noAutofit/>
          </a:bodyPr>
          <a:lstStyle>
            <a:lvl1pPr marL="0" indent="0" algn="l">
              <a:lnSpc>
                <a:spcPct val="100000"/>
              </a:lnSpc>
              <a:buNone/>
              <a:defRPr sz="1800" b="1" i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 marL="4571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6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7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0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2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Add subtitle here if required</a:t>
            </a:r>
          </a:p>
        </p:txBody>
      </p:sp>
      <p:sp>
        <p:nvSpPr>
          <p:cNvPr id="16" name="Textplatzhalter 9"/>
          <p:cNvSpPr>
            <a:spLocks noGrp="1"/>
          </p:cNvSpPr>
          <p:nvPr>
            <p:ph type="body" sz="quarter" idx="11" hasCustomPrompt="1"/>
          </p:nvPr>
        </p:nvSpPr>
        <p:spPr bwMode="white">
          <a:xfrm>
            <a:off x="287338" y="2347573"/>
            <a:ext cx="4284662" cy="805551"/>
          </a:xfrm>
          <a:solidFill>
            <a:schemeClr val="bg1">
              <a:alpha val="90000"/>
            </a:schemeClr>
          </a:solidFill>
        </p:spPr>
        <p:txBody>
          <a:bodyPr wrap="square" lIns="324000" tIns="216000" rIns="324000" bIns="216000" rtlCol="0" anchor="t" anchorCtr="0">
            <a:spAutoFit/>
          </a:bodyPr>
          <a:lstStyle>
            <a:lvl1pPr marL="0" indent="0">
              <a:buNone/>
              <a:defRPr lang="de-DE" sz="1200" dirty="0" smtClean="0"/>
            </a:lvl1pPr>
          </a:lstStyle>
          <a:p>
            <a:r>
              <a:rPr lang="en-GB" dirty="0"/>
              <a:t>Information about presentation (author, version No. etc.)</a:t>
            </a:r>
          </a:p>
        </p:txBody>
      </p:sp>
      <p:sp>
        <p:nvSpPr>
          <p:cNvPr id="12" name="Textplatzhalter 7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0" y="4884234"/>
            <a:ext cx="1638300" cy="219261"/>
          </a:xfrm>
        </p:spPr>
        <p:txBody>
          <a:bodyPr>
            <a:noAutofit/>
          </a:bodyPr>
          <a:lstStyle>
            <a:lvl1pPr marL="0" indent="0">
              <a:buNone/>
              <a:defRPr sz="900" cap="all" baseline="0">
                <a:solidFill>
                  <a:schemeClr val="tx1"/>
                </a:solidFill>
              </a:defRPr>
            </a:lvl1pPr>
            <a:lvl2pPr marL="266700" indent="0">
              <a:buNone/>
              <a:defRPr sz="1050"/>
            </a:lvl2pPr>
            <a:lvl3pPr marL="541338" indent="0">
              <a:buNone/>
              <a:defRPr sz="1050"/>
            </a:lvl3pPr>
            <a:lvl4pPr marL="808038" indent="0">
              <a:buNone/>
              <a:defRPr sz="1000"/>
            </a:lvl4pPr>
            <a:lvl5pPr marL="1077913" indent="0">
              <a:buNone/>
              <a:defRPr sz="1000"/>
            </a:lvl5pPr>
          </a:lstStyle>
          <a:p>
            <a:pPr lvl="0"/>
            <a:r>
              <a:rPr lang="en-GB" dirty="0"/>
              <a:t>State: </a:t>
            </a:r>
            <a:r>
              <a:rPr lang="en-GB" dirty="0" err="1"/>
              <a:t>xx.xx.xxxx</a:t>
            </a:r>
            <a:endParaRPr lang="en-GB" dirty="0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DB3176D4-98E0-4DEB-9B77-FA289C97436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555561" y="903985"/>
            <a:ext cx="1875600" cy="989547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8627E2E2-0275-47DB-AB28-8C512AAD89B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1294" y="4568397"/>
            <a:ext cx="1894681" cy="327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1666851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Bild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uppieren 14"/>
          <p:cNvGrpSpPr/>
          <p:nvPr userDrawn="1"/>
        </p:nvGrpSpPr>
        <p:grpSpPr bwMode="blackWhite">
          <a:xfrm>
            <a:off x="287338" y="546298"/>
            <a:ext cx="8552850" cy="1835031"/>
            <a:chOff x="287338" y="603319"/>
            <a:chExt cx="8552850" cy="2037600"/>
          </a:xfrm>
        </p:grpSpPr>
        <p:sp>
          <p:nvSpPr>
            <p:cNvPr id="16" name="Rechteck 15"/>
            <p:cNvSpPr/>
            <p:nvPr userDrawn="1"/>
          </p:nvSpPr>
          <p:spPr bwMode="blackWhite">
            <a:xfrm>
              <a:off x="6192000" y="603319"/>
              <a:ext cx="2648188" cy="2037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7" name="Rechteck 16"/>
            <p:cNvSpPr/>
            <p:nvPr userDrawn="1"/>
          </p:nvSpPr>
          <p:spPr bwMode="blackWhite">
            <a:xfrm>
              <a:off x="287338" y="603319"/>
              <a:ext cx="5904662" cy="2037600"/>
            </a:xfrm>
            <a:prstGeom prst="rect">
              <a:avLst/>
            </a:prstGeom>
            <a:solidFill>
              <a:srgbClr val="0096D3">
                <a:alpha val="89804"/>
              </a:srgbClr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10" name="Textplatzhalter 9"/>
          <p:cNvSpPr>
            <a:spLocks noGrp="1"/>
          </p:cNvSpPr>
          <p:nvPr>
            <p:ph type="body" sz="quarter" idx="11" hasCustomPrompt="1"/>
          </p:nvPr>
        </p:nvSpPr>
        <p:spPr bwMode="white">
          <a:xfrm>
            <a:off x="287338" y="2616430"/>
            <a:ext cx="4284662" cy="805551"/>
          </a:xfrm>
          <a:solidFill>
            <a:schemeClr val="bg1">
              <a:alpha val="90000"/>
            </a:schemeClr>
          </a:solidFill>
        </p:spPr>
        <p:txBody>
          <a:bodyPr wrap="square" lIns="324000" tIns="216000" rIns="324000" bIns="216000" rtlCol="0" anchor="t" anchorCtr="0">
            <a:spAutoFit/>
          </a:bodyPr>
          <a:lstStyle>
            <a:lvl1pPr marL="0" indent="0">
              <a:buNone/>
              <a:defRPr lang="de-DE" sz="1200" dirty="0" smtClean="0"/>
            </a:lvl1pPr>
          </a:lstStyle>
          <a:p>
            <a:r>
              <a:rPr lang="en-GB" dirty="0"/>
              <a:t>Information about presentation (author, version No. etc.)</a:t>
            </a:r>
          </a:p>
        </p:txBody>
      </p:sp>
      <p:sp>
        <p:nvSpPr>
          <p:cNvPr id="14" name="Textplatzhalter 7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0" y="4884234"/>
            <a:ext cx="1638300" cy="219261"/>
          </a:xfrm>
        </p:spPr>
        <p:txBody>
          <a:bodyPr>
            <a:noAutofit/>
          </a:bodyPr>
          <a:lstStyle>
            <a:lvl1pPr marL="0" indent="0">
              <a:buNone/>
              <a:defRPr sz="900" cap="all" baseline="0">
                <a:solidFill>
                  <a:schemeClr val="bg1"/>
                </a:solidFill>
              </a:defRPr>
            </a:lvl1pPr>
            <a:lvl2pPr marL="266700" indent="0">
              <a:buNone/>
              <a:defRPr sz="1050"/>
            </a:lvl2pPr>
            <a:lvl3pPr marL="541338" indent="0">
              <a:buNone/>
              <a:defRPr sz="1050"/>
            </a:lvl3pPr>
            <a:lvl4pPr marL="808038" indent="0">
              <a:buNone/>
              <a:defRPr sz="1000"/>
            </a:lvl4pPr>
            <a:lvl5pPr marL="1077913" indent="0">
              <a:buNone/>
              <a:defRPr sz="1000"/>
            </a:lvl5pPr>
          </a:lstStyle>
          <a:p>
            <a:pPr lvl="0"/>
            <a:r>
              <a:rPr lang="en-GB" dirty="0"/>
              <a:t>State: </a:t>
            </a:r>
            <a:r>
              <a:rPr lang="en-GB" dirty="0" err="1"/>
              <a:t>xx.xx.xxxx</a:t>
            </a:r>
            <a:endParaRPr lang="en-GB" dirty="0"/>
          </a:p>
        </p:txBody>
      </p:sp>
      <p:sp>
        <p:nvSpPr>
          <p:cNvPr id="12" name="Titel 1"/>
          <p:cNvSpPr>
            <a:spLocks noGrp="1"/>
          </p:cNvSpPr>
          <p:nvPr>
            <p:ph type="ctrTitle" hasCustomPrompt="1"/>
          </p:nvPr>
        </p:nvSpPr>
        <p:spPr bwMode="black">
          <a:xfrm>
            <a:off x="605406" y="1171229"/>
            <a:ext cx="5436000" cy="923400"/>
          </a:xfrm>
          <a:prstGeom prst="rect">
            <a:avLst/>
          </a:prstGeom>
        </p:spPr>
        <p:txBody>
          <a:bodyPr tIns="0" anchor="ctr" anchorCtr="0">
            <a:noAutofit/>
          </a:bodyPr>
          <a:lstStyle>
            <a:lvl1pPr algn="l">
              <a:lnSpc>
                <a:spcPct val="100000"/>
              </a:lnSpc>
              <a:defRPr sz="3200" b="1" i="0" baseline="0">
                <a:solidFill>
                  <a:schemeClr val="bg1"/>
                </a:solidFill>
                <a:latin typeface="Georgia" charset="0"/>
                <a:ea typeface="Georgia" charset="0"/>
                <a:cs typeface="Georgia" charset="0"/>
              </a:defRPr>
            </a:lvl1pPr>
          </a:lstStyle>
          <a:p>
            <a:r>
              <a:rPr lang="en-GB" dirty="0"/>
              <a:t>Max. 2 lines of text for header</a:t>
            </a:r>
          </a:p>
        </p:txBody>
      </p:sp>
      <p:sp>
        <p:nvSpPr>
          <p:cNvPr id="13" name="Untertitel 2"/>
          <p:cNvSpPr>
            <a:spLocks noGrp="1"/>
          </p:cNvSpPr>
          <p:nvPr>
            <p:ph type="subTitle" idx="1" hasCustomPrompt="1"/>
          </p:nvPr>
        </p:nvSpPr>
        <p:spPr bwMode="black">
          <a:xfrm>
            <a:off x="605406" y="893772"/>
            <a:ext cx="5436000" cy="316380"/>
          </a:xfrm>
        </p:spPr>
        <p:txBody>
          <a:bodyPr tIns="0" bIns="0">
            <a:noAutofit/>
          </a:bodyPr>
          <a:lstStyle>
            <a:lvl1pPr marL="0" indent="0" algn="l">
              <a:lnSpc>
                <a:spcPct val="100000"/>
              </a:lnSpc>
              <a:buNone/>
              <a:defRPr sz="1800" b="1" i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 marL="4571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6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7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0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2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Add subtitle here if required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41B88FF1-E08B-4DDB-B52F-F985D08C995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555561" y="903985"/>
            <a:ext cx="1875600" cy="989547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068F6619-0007-4F7A-8BEB-B421F7344C5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1294" y="4568397"/>
            <a:ext cx="1894681" cy="327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8316379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Bild 3 kurz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uppieren 12"/>
          <p:cNvGrpSpPr/>
          <p:nvPr userDrawn="1"/>
        </p:nvGrpSpPr>
        <p:grpSpPr bwMode="blackWhite">
          <a:xfrm>
            <a:off x="287338" y="546299"/>
            <a:ext cx="8552850" cy="1555200"/>
            <a:chOff x="287338" y="603319"/>
            <a:chExt cx="8552850" cy="2037600"/>
          </a:xfrm>
        </p:grpSpPr>
        <p:sp>
          <p:nvSpPr>
            <p:cNvPr id="15" name="Rechteck 14"/>
            <p:cNvSpPr/>
            <p:nvPr userDrawn="1"/>
          </p:nvSpPr>
          <p:spPr bwMode="blackWhite">
            <a:xfrm>
              <a:off x="6192000" y="603319"/>
              <a:ext cx="2648188" cy="2037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8" name="Rechteck 17"/>
            <p:cNvSpPr/>
            <p:nvPr userDrawn="1"/>
          </p:nvSpPr>
          <p:spPr bwMode="blackWhite">
            <a:xfrm>
              <a:off x="287338" y="603319"/>
              <a:ext cx="5904662" cy="2037600"/>
            </a:xfrm>
            <a:prstGeom prst="rect">
              <a:avLst/>
            </a:prstGeom>
            <a:solidFill>
              <a:srgbClr val="0096D3">
                <a:alpha val="89804"/>
              </a:srgbClr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 bwMode="black">
          <a:xfrm>
            <a:off x="605407" y="1165984"/>
            <a:ext cx="5436000" cy="465043"/>
          </a:xfrm>
          <a:prstGeom prst="rect">
            <a:avLst/>
          </a:prstGeom>
        </p:spPr>
        <p:txBody>
          <a:bodyPr tIns="0" anchor="b" anchorCtr="0">
            <a:noAutofit/>
          </a:bodyPr>
          <a:lstStyle>
            <a:lvl1pPr algn="l">
              <a:lnSpc>
                <a:spcPct val="100000"/>
              </a:lnSpc>
              <a:defRPr sz="3200" b="1" i="0" baseline="0">
                <a:solidFill>
                  <a:schemeClr val="bg1"/>
                </a:solidFill>
                <a:latin typeface="Georgia" charset="0"/>
                <a:ea typeface="Georgia" charset="0"/>
                <a:cs typeface="Georgia" charset="0"/>
              </a:defRPr>
            </a:lvl1pPr>
          </a:lstStyle>
          <a:p>
            <a:r>
              <a:rPr lang="en-GB" dirty="0"/>
              <a:t>Max. 1 line for header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 bwMode="black">
          <a:xfrm>
            <a:off x="605407" y="893772"/>
            <a:ext cx="5436000" cy="274060"/>
          </a:xfrm>
        </p:spPr>
        <p:txBody>
          <a:bodyPr tIns="0" bIns="0">
            <a:noAutofit/>
          </a:bodyPr>
          <a:lstStyle>
            <a:lvl1pPr marL="0" indent="0" algn="l">
              <a:lnSpc>
                <a:spcPct val="100000"/>
              </a:lnSpc>
              <a:buNone/>
              <a:defRPr sz="1800" b="1" i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 marL="4571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6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7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0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2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Add subtitle here if required</a:t>
            </a:r>
          </a:p>
        </p:txBody>
      </p:sp>
      <p:sp>
        <p:nvSpPr>
          <p:cNvPr id="16" name="Textplatzhalter 9"/>
          <p:cNvSpPr>
            <a:spLocks noGrp="1"/>
          </p:cNvSpPr>
          <p:nvPr>
            <p:ph type="body" sz="quarter" idx="11" hasCustomPrompt="1"/>
          </p:nvPr>
        </p:nvSpPr>
        <p:spPr bwMode="white">
          <a:xfrm>
            <a:off x="287338" y="2347573"/>
            <a:ext cx="4284662" cy="805551"/>
          </a:xfrm>
          <a:solidFill>
            <a:schemeClr val="bg1">
              <a:alpha val="90000"/>
            </a:schemeClr>
          </a:solidFill>
        </p:spPr>
        <p:txBody>
          <a:bodyPr wrap="square" lIns="324000" tIns="216000" rIns="324000" bIns="216000" rtlCol="0" anchor="t" anchorCtr="0">
            <a:spAutoFit/>
          </a:bodyPr>
          <a:lstStyle>
            <a:lvl1pPr marL="0" indent="0">
              <a:buNone/>
              <a:defRPr lang="de-DE" sz="1200" dirty="0" smtClean="0"/>
            </a:lvl1pPr>
          </a:lstStyle>
          <a:p>
            <a:r>
              <a:rPr lang="en-GB" dirty="0"/>
              <a:t>Information about presentation (author, version No. etc.)</a:t>
            </a:r>
          </a:p>
        </p:txBody>
      </p:sp>
      <p:sp>
        <p:nvSpPr>
          <p:cNvPr id="12" name="Textplatzhalter 7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0" y="4884234"/>
            <a:ext cx="1638300" cy="219261"/>
          </a:xfrm>
        </p:spPr>
        <p:txBody>
          <a:bodyPr>
            <a:noAutofit/>
          </a:bodyPr>
          <a:lstStyle>
            <a:lvl1pPr marL="0" indent="0">
              <a:buNone/>
              <a:defRPr sz="900" cap="all" baseline="0">
                <a:solidFill>
                  <a:schemeClr val="bg1"/>
                </a:solidFill>
              </a:defRPr>
            </a:lvl1pPr>
            <a:lvl2pPr marL="266700" indent="0">
              <a:buNone/>
              <a:defRPr sz="1050"/>
            </a:lvl2pPr>
            <a:lvl3pPr marL="541338" indent="0">
              <a:buNone/>
              <a:defRPr sz="1050"/>
            </a:lvl3pPr>
            <a:lvl4pPr marL="808038" indent="0">
              <a:buNone/>
              <a:defRPr sz="1000"/>
            </a:lvl4pPr>
            <a:lvl5pPr marL="1077913" indent="0">
              <a:buNone/>
              <a:defRPr sz="1000"/>
            </a:lvl5pPr>
          </a:lstStyle>
          <a:p>
            <a:pPr lvl="0"/>
            <a:r>
              <a:rPr lang="en-GB" dirty="0"/>
              <a:t>State: </a:t>
            </a:r>
            <a:r>
              <a:rPr lang="en-GB" dirty="0" err="1"/>
              <a:t>xx.xx.xxxx</a:t>
            </a:r>
            <a:endParaRPr lang="en-GB" dirty="0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589B1D4A-6784-40C3-BC06-2EF66B7A9E7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555561" y="903985"/>
            <a:ext cx="1875600" cy="989547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2D6248FD-C795-4232-8B6F-67F0B9A3B96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1294" y="4568397"/>
            <a:ext cx="1894681" cy="327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958111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1" y="1210152"/>
            <a:ext cx="7764463" cy="3473291"/>
          </a:xfrm>
          <a:prstGeom prst="rect">
            <a:avLst/>
          </a:prstGeom>
        </p:spPr>
        <p:txBody>
          <a:bodyPr vert="horz" lIns="0" tIns="45715" rIns="0" bIns="45715" rtlCol="0">
            <a:normAutofit/>
          </a:bodyPr>
          <a:lstStyle/>
          <a:p>
            <a:pPr lvl="0"/>
            <a:r>
              <a:rPr lang="en-GB" dirty="0" err="1"/>
              <a:t>Textmasterformate</a:t>
            </a:r>
            <a:r>
              <a:rPr lang="en-GB" dirty="0"/>
              <a:t> </a:t>
            </a:r>
            <a:r>
              <a:rPr lang="en-GB" dirty="0" err="1"/>
              <a:t>durch</a:t>
            </a:r>
            <a:r>
              <a:rPr lang="en-GB" dirty="0"/>
              <a:t> </a:t>
            </a:r>
            <a:r>
              <a:rPr lang="en-GB" dirty="0" err="1"/>
              <a:t>Klicken</a:t>
            </a:r>
            <a:r>
              <a:rPr lang="en-GB" dirty="0"/>
              <a:t> </a:t>
            </a:r>
            <a:r>
              <a:rPr lang="en-GB" dirty="0" err="1"/>
              <a:t>bearbeiten</a:t>
            </a:r>
            <a:endParaRPr lang="en-GB" dirty="0"/>
          </a:p>
          <a:p>
            <a:pPr lvl="1"/>
            <a:r>
              <a:rPr lang="en-GB" dirty="0" err="1"/>
              <a:t>Zweite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2"/>
            <a:r>
              <a:rPr lang="en-GB" dirty="0" err="1"/>
              <a:t>Dritte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3"/>
            <a:r>
              <a:rPr lang="en-GB" dirty="0" err="1"/>
              <a:t>Vierte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4"/>
            <a:r>
              <a:rPr lang="en-GB" dirty="0" err="1"/>
              <a:t>Fünfte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 userDrawn="1">
            <p:ph type="ftr" sz="quarter" idx="3"/>
          </p:nvPr>
        </p:nvSpPr>
        <p:spPr>
          <a:xfrm>
            <a:off x="1354562" y="4870853"/>
            <a:ext cx="3217443" cy="232277"/>
          </a:xfrm>
          <a:prstGeom prst="rect">
            <a:avLst/>
          </a:prstGeom>
        </p:spPr>
        <p:txBody>
          <a:bodyPr vert="horz" lIns="91431" tIns="45715" rIns="91431" bIns="45715" rtlCol="0" anchor="ctr"/>
          <a:lstStyle>
            <a:lvl1pPr algn="l">
              <a:defRPr sz="80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/>
              <a:t>Webinar Potential Incomings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 userDrawn="1">
            <p:ph type="sldNum" sz="quarter" idx="4"/>
          </p:nvPr>
        </p:nvSpPr>
        <p:spPr>
          <a:xfrm>
            <a:off x="462407" y="4870853"/>
            <a:ext cx="892150" cy="232277"/>
          </a:xfrm>
          <a:prstGeom prst="rect">
            <a:avLst/>
          </a:prstGeom>
        </p:spPr>
        <p:txBody>
          <a:bodyPr vert="horz" lIns="0" tIns="45715" rIns="0" bIns="45715" rtlCol="0" anchor="ctr"/>
          <a:lstStyle>
            <a:lvl1pPr algn="l">
              <a:defRPr sz="80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dirty="0"/>
              <a:t>Page </a:t>
            </a:r>
            <a:fld id="{BE3DC40E-DBBE-4E2D-9EEC-FBF0DA0E9179}" type="slidenum">
              <a:rPr lang="en-GB" smtClean="0"/>
              <a:pPr/>
              <a:t>‹Nr.›</a:t>
            </a:fld>
            <a:endParaRPr lang="en-GB" dirty="0"/>
          </a:p>
        </p:txBody>
      </p:sp>
      <p:sp>
        <p:nvSpPr>
          <p:cNvPr id="7" name="Datumsplatzhalter 6"/>
          <p:cNvSpPr>
            <a:spLocks noGrp="1"/>
          </p:cNvSpPr>
          <p:nvPr userDrawn="1">
            <p:ph type="dt" sz="half" idx="2"/>
          </p:nvPr>
        </p:nvSpPr>
        <p:spPr>
          <a:xfrm>
            <a:off x="5745182" y="4870853"/>
            <a:ext cx="987407" cy="232277"/>
          </a:xfrm>
          <a:prstGeom prst="rect">
            <a:avLst/>
          </a:prstGeom>
        </p:spPr>
        <p:txBody>
          <a:bodyPr vert="horz" lIns="0" tIns="45715" rIns="0" bIns="45715" rtlCol="0" anchor="ctr"/>
          <a:lstStyle>
            <a:lvl1pPr algn="r">
              <a:defRPr lang="de-DE" sz="800" kern="1200" cap="all" baseline="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fld id="{AD45DE73-D71E-4B32-80E1-765175054FF8}" type="datetime1">
              <a:rPr lang="en-GB" smtClean="0"/>
              <a:t>22/03/2023</a:t>
            </a:fld>
            <a:endParaRPr lang="en-GB" dirty="0"/>
          </a:p>
        </p:txBody>
      </p:sp>
      <p:sp>
        <p:nvSpPr>
          <p:cNvPr id="18" name="Rechteck 17"/>
          <p:cNvSpPr/>
          <p:nvPr userDrawn="1"/>
        </p:nvSpPr>
        <p:spPr bwMode="gray">
          <a:xfrm>
            <a:off x="0" y="939170"/>
            <a:ext cx="9144000" cy="22680"/>
          </a:xfrm>
          <a:prstGeom prst="rect">
            <a:avLst/>
          </a:prstGeom>
          <a:solidFill>
            <a:srgbClr val="0C94B7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0" dirty="0"/>
              <a:t>      </a:t>
            </a:r>
          </a:p>
        </p:txBody>
      </p:sp>
      <p:sp>
        <p:nvSpPr>
          <p:cNvPr id="15" name="Titelplatzhalter 14"/>
          <p:cNvSpPr>
            <a:spLocks noGrp="1"/>
          </p:cNvSpPr>
          <p:nvPr userDrawn="1">
            <p:ph type="title"/>
          </p:nvPr>
        </p:nvSpPr>
        <p:spPr bwMode="auto">
          <a:xfrm>
            <a:off x="462408" y="169100"/>
            <a:ext cx="6840000" cy="770069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GB" dirty="0" err="1"/>
              <a:t>Titelmasterformat</a:t>
            </a:r>
            <a:r>
              <a:rPr lang="en-GB" dirty="0"/>
              <a:t> </a:t>
            </a:r>
            <a:r>
              <a:rPr lang="en-GB" dirty="0" err="1"/>
              <a:t>durch</a:t>
            </a:r>
            <a:r>
              <a:rPr lang="en-GB" dirty="0"/>
              <a:t> </a:t>
            </a:r>
            <a:br>
              <a:rPr lang="en-GB" dirty="0"/>
            </a:br>
            <a:r>
              <a:rPr lang="en-GB" dirty="0" err="1"/>
              <a:t>Klicken</a:t>
            </a:r>
            <a:r>
              <a:rPr lang="en-GB" dirty="0"/>
              <a:t> </a:t>
            </a:r>
            <a:r>
              <a:rPr lang="en-GB" dirty="0" err="1"/>
              <a:t>bearbeiten</a:t>
            </a:r>
            <a:endParaRPr lang="en-GB" dirty="0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FD1A73E5-7204-40CA-A4A8-FF4FFD40CA4D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7711621" y="269243"/>
            <a:ext cx="1170000" cy="617280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265F4F27-8DB6-454A-B61E-EB92F1C66C27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7613" y="4800648"/>
            <a:ext cx="1318058" cy="228552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61" r:id="rId2"/>
    <p:sldLayoutId id="2147483663" r:id="rId3"/>
    <p:sldLayoutId id="2147483675" r:id="rId4"/>
    <p:sldLayoutId id="2147483676" r:id="rId5"/>
    <p:sldLayoutId id="2147483686" r:id="rId6"/>
    <p:sldLayoutId id="2147483687" r:id="rId7"/>
    <p:sldLayoutId id="2147483681" r:id="rId8"/>
    <p:sldLayoutId id="2147483682" r:id="rId9"/>
    <p:sldLayoutId id="2147483688" r:id="rId10"/>
    <p:sldLayoutId id="2147483689" r:id="rId11"/>
    <p:sldLayoutId id="2147483664" r:id="rId12"/>
    <p:sldLayoutId id="2147483667" r:id="rId13"/>
    <p:sldLayoutId id="2147483668" r:id="rId14"/>
    <p:sldLayoutId id="2147483670" r:id="rId15"/>
  </p:sldLayoutIdLst>
  <p:transition>
    <p:fade/>
  </p:transition>
  <p:hf hdr="0" dt="0"/>
  <p:txStyles>
    <p:titleStyle>
      <a:lvl1pPr algn="l" defTabSz="914306" rtl="0" eaLnBrk="1" latinLnBrk="0" hangingPunct="1">
        <a:lnSpc>
          <a:spcPct val="100000"/>
        </a:lnSpc>
        <a:spcBef>
          <a:spcPct val="0"/>
        </a:spcBef>
        <a:buNone/>
        <a:defRPr sz="2400" b="1" kern="1200">
          <a:solidFill>
            <a:schemeClr val="tx1"/>
          </a:solidFill>
          <a:latin typeface="Georgia" charset="0"/>
          <a:ea typeface="Georgia" charset="0"/>
          <a:cs typeface="Georgia" charset="0"/>
        </a:defRPr>
      </a:lvl1pPr>
    </p:titleStyle>
    <p:bodyStyle>
      <a:lvl1pPr marL="180975" indent="-180975" algn="l" defTabSz="914306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accent1"/>
        </a:buClr>
        <a:buFont typeface="Wingdings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57188" indent="-176213" algn="l" defTabSz="914306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Clr>
          <a:schemeClr val="accent1"/>
        </a:buClr>
        <a:buSzPct val="100000"/>
        <a:buFont typeface="Wingdings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38163" indent="-180975" algn="l" defTabSz="914306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Clr>
          <a:schemeClr val="accent1"/>
        </a:buClr>
        <a:buFont typeface="Wingdings" charset="2"/>
        <a:buChar char="§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720725" indent="-182563" algn="l" defTabSz="914306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Clr>
          <a:schemeClr val="accent1"/>
        </a:buClr>
        <a:buFont typeface="Wingdings" charset="2"/>
        <a:buChar char="§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895350" indent="-174625" algn="l" defTabSz="914306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Clr>
          <a:schemeClr val="accent1"/>
        </a:buClr>
        <a:buFont typeface="Wingdings" charset="2"/>
        <a:buChar char="§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343" indent="-228577" algn="l" defTabSz="91430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496" indent="-228577" algn="l" defTabSz="91430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50" indent="-228577" algn="l" defTabSz="91430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803" indent="-228577" algn="l" defTabSz="91430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3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3" algn="l" defTabSz="9143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6" algn="l" defTabSz="9143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0" algn="l" defTabSz="9143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3" algn="l" defTabSz="9143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67" algn="l" defTabSz="9143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20" algn="l" defTabSz="9143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73" algn="l" defTabSz="9143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27" algn="l" defTabSz="9143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2880" userDrawn="1">
          <p15:clr>
            <a:srgbClr val="F26B43"/>
          </p15:clr>
        </p15:guide>
        <p15:guide id="3" pos="288" userDrawn="1">
          <p15:clr>
            <a:srgbClr val="F26B43"/>
          </p15:clr>
        </p15:guide>
        <p15:guide id="4" pos="5179" userDrawn="1">
          <p15:clr>
            <a:srgbClr val="F26B43"/>
          </p15:clr>
        </p15:guide>
        <p15:guide id="5" pos="5467" userDrawn="1">
          <p15:clr>
            <a:srgbClr val="F26B43"/>
          </p15:clr>
        </p15:guide>
        <p15:guide id="7" orient="horz" pos="2950" userDrawn="1">
          <p15:clr>
            <a:srgbClr val="F26B43"/>
          </p15:clr>
        </p15:guide>
        <p15:guide id="9" orient="horz" pos="164" userDrawn="1">
          <p15:clr>
            <a:srgbClr val="F26B43"/>
          </p15:clr>
        </p15:guide>
        <p15:guide id="10" orient="horz" pos="762" userDrawn="1">
          <p15:clr>
            <a:srgbClr val="F26B43"/>
          </p15:clr>
        </p15:guide>
        <p15:guide id="11" orient="horz" pos="317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u.ac.at/en/the-university/about-wu/rankings" TargetMode="External"/><Relationship Id="rId2" Type="http://schemas.openxmlformats.org/officeDocument/2006/relationships/hyperlink" Target="https://www.wu.ac.at/en/the-university/about-wu/accreditations" TargetMode="Externa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wu.ac.at/io/courses" TargetMode="Externa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short.wu.ac.at/isuwu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0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u.ac.at/en/programs/incoming-students/exchange-semester/for-prospective-exchange-students-student-life-in-vienna" TargetMode="Externa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Relationship Id="rId6" Type="http://schemas.openxmlformats.org/officeDocument/2006/relationships/hyperlink" Target="http://www.wu.ac.at/io/isuwu" TargetMode="External"/><Relationship Id="rId5" Type="http://schemas.openxmlformats.org/officeDocument/2006/relationships/hyperlink" Target="https://www.wu.ac.at/en/programs/incoming-students/themis" TargetMode="External"/><Relationship Id="rId4" Type="http://schemas.openxmlformats.org/officeDocument/2006/relationships/hyperlink" Target="https://www.wu.ac.at/en/programs/incoming-students" TargetMode="Externa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wu.ac.at/io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5.xml"/><Relationship Id="rId5" Type="http://schemas.openxmlformats.org/officeDocument/2006/relationships/hyperlink" Target="mailto:isuwu@wu.ac.at" TargetMode="External"/><Relationship Id="rId4" Type="http://schemas.openxmlformats.org/officeDocument/2006/relationships/hyperlink" Target="mailto:incoming@wu.ac.at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ctrTitle"/>
          </p:nvPr>
        </p:nvSpPr>
        <p:spPr>
          <a:xfrm>
            <a:off x="605406" y="941075"/>
            <a:ext cx="5436000" cy="923400"/>
          </a:xfrm>
        </p:spPr>
        <p:txBody>
          <a:bodyPr/>
          <a:lstStyle/>
          <a:p>
            <a:r>
              <a:rPr lang="en-US" dirty="0" smtClean="0"/>
              <a:t>Your International Experience at WU!</a:t>
            </a:r>
            <a:endParaRPr lang="en-GB" dirty="0"/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1"/>
          </p:nvPr>
        </p:nvSpPr>
        <p:spPr>
          <a:xfrm>
            <a:off x="287338" y="2616431"/>
            <a:ext cx="4398962" cy="1144105"/>
          </a:xfrm>
        </p:spPr>
        <p:txBody>
          <a:bodyPr/>
          <a:lstStyle/>
          <a:p>
            <a:endParaRPr lang="en-GB" dirty="0"/>
          </a:p>
          <a:p>
            <a:r>
              <a:rPr lang="en-GB" dirty="0" smtClean="0"/>
              <a:t>WU </a:t>
            </a:r>
            <a:r>
              <a:rPr lang="en-GB" dirty="0"/>
              <a:t>International Office</a:t>
            </a:r>
          </a:p>
          <a:p>
            <a:endParaRPr lang="en-GB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GB" dirty="0" smtClean="0"/>
              <a:t>January 2023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5606075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74410"/>
            <a:ext cx="9143999" cy="6092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516793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el 13"/>
          <p:cNvSpPr>
            <a:spLocks noGrp="1"/>
          </p:cNvSpPr>
          <p:nvPr>
            <p:ph type="ctrTitle"/>
          </p:nvPr>
        </p:nvSpPr>
        <p:spPr>
          <a:xfrm>
            <a:off x="605406" y="1053049"/>
            <a:ext cx="5436000" cy="923400"/>
          </a:xfrm>
        </p:spPr>
        <p:txBody>
          <a:bodyPr/>
          <a:lstStyle/>
          <a:p>
            <a:r>
              <a:rPr lang="en-GB" dirty="0"/>
              <a:t>WU – Vienna University of Economics and Business</a:t>
            </a:r>
          </a:p>
        </p:txBody>
      </p:sp>
    </p:spTree>
    <p:extLst>
      <p:ext uri="{BB962C8B-B14F-4D97-AF65-F5344CB8AC3E}">
        <p14:creationId xmlns:p14="http://schemas.microsoft.com/office/powerpoint/2010/main" val="54365700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Founded in 1898</a:t>
            </a:r>
          </a:p>
          <a:p>
            <a:r>
              <a:rPr lang="en-US" dirty="0"/>
              <a:t>Focus on business and </a:t>
            </a:r>
            <a:r>
              <a:rPr lang="en-US" dirty="0" smtClean="0"/>
              <a:t>economics</a:t>
            </a:r>
          </a:p>
          <a:p>
            <a:r>
              <a:rPr lang="en-US" dirty="0" smtClean="0"/>
              <a:t>Number </a:t>
            </a:r>
            <a:r>
              <a:rPr lang="en-US" dirty="0"/>
              <a:t>of students</a:t>
            </a:r>
          </a:p>
          <a:p>
            <a:pPr lvl="1">
              <a:spcAft>
                <a:spcPts val="600"/>
              </a:spcAft>
            </a:pPr>
            <a:r>
              <a:rPr lang="en-US" dirty="0"/>
              <a:t>~ </a:t>
            </a:r>
            <a:r>
              <a:rPr lang="en-US" dirty="0" smtClean="0"/>
              <a:t>21,200 </a:t>
            </a:r>
            <a:r>
              <a:rPr lang="en-US" dirty="0"/>
              <a:t>(fall </a:t>
            </a:r>
            <a:r>
              <a:rPr lang="en-US" dirty="0" smtClean="0"/>
              <a:t>2021)</a:t>
            </a:r>
            <a:endParaRPr lang="en-US" dirty="0"/>
          </a:p>
          <a:p>
            <a:pPr lvl="1">
              <a:spcAft>
                <a:spcPts val="600"/>
              </a:spcAft>
            </a:pPr>
            <a:r>
              <a:rPr lang="en-US" dirty="0"/>
              <a:t>27% international students</a:t>
            </a:r>
          </a:p>
          <a:p>
            <a:r>
              <a:rPr lang="en-US" dirty="0">
                <a:solidFill>
                  <a:srgbClr val="000000"/>
                </a:solidFill>
              </a:rPr>
              <a:t>Incoming/outgoing ratio</a:t>
            </a:r>
          </a:p>
          <a:p>
            <a:pPr lvl="1">
              <a:spcAft>
                <a:spcPts val="600"/>
              </a:spcAft>
            </a:pPr>
            <a:r>
              <a:rPr lang="en-US" dirty="0">
                <a:solidFill>
                  <a:srgbClr val="000000"/>
                </a:solidFill>
              </a:rPr>
              <a:t>1,000 incoming students</a:t>
            </a:r>
          </a:p>
          <a:p>
            <a:pPr lvl="1">
              <a:spcAft>
                <a:spcPts val="600"/>
              </a:spcAft>
            </a:pPr>
            <a:r>
              <a:rPr lang="en-US" dirty="0">
                <a:solidFill>
                  <a:srgbClr val="000000"/>
                </a:solidFill>
              </a:rPr>
              <a:t>1,000 outgoing students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/>
              <a:t>Page </a:t>
            </a:r>
            <a:fld id="{BE3DC40E-DBBE-4E2D-9EEC-FBF0DA0E9179}" type="slidenum">
              <a:rPr lang="en-GB" smtClean="0"/>
              <a:t>12</a:t>
            </a:fld>
            <a:endParaRPr lang="en-GB" dirty="0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 to WU</a:t>
            </a: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6781" y="1138333"/>
            <a:ext cx="2594882" cy="1729921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6782" y="3023761"/>
            <a:ext cx="2594882" cy="1729684"/>
          </a:xfrm>
          <a:prstGeom prst="rect">
            <a:avLst/>
          </a:prstGeom>
        </p:spPr>
      </p:pic>
      <p:sp>
        <p:nvSpPr>
          <p:cNvPr id="9" name="Fußzeilenplatzhalter 6"/>
          <p:cNvSpPr>
            <a:spLocks noGrp="1"/>
          </p:cNvSpPr>
          <p:nvPr>
            <p:ph type="ftr" sz="quarter" idx="11"/>
          </p:nvPr>
        </p:nvSpPr>
        <p:spPr>
          <a:xfrm>
            <a:off x="1354562" y="4870853"/>
            <a:ext cx="3217443" cy="232277"/>
          </a:xfrm>
        </p:spPr>
        <p:txBody>
          <a:bodyPr/>
          <a:lstStyle/>
          <a:p>
            <a:r>
              <a:rPr lang="en-GB" dirty="0"/>
              <a:t>Your international Experience at WU</a:t>
            </a:r>
          </a:p>
        </p:txBody>
      </p:sp>
    </p:spTree>
    <p:extLst>
      <p:ext uri="{BB962C8B-B14F-4D97-AF65-F5344CB8AC3E}">
        <p14:creationId xmlns:p14="http://schemas.microsoft.com/office/powerpoint/2010/main" val="368844480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>
          <a:xfrm>
            <a:off x="462407" y="1170753"/>
            <a:ext cx="8028450" cy="3516508"/>
          </a:xfrm>
        </p:spPr>
        <p:txBody>
          <a:bodyPr>
            <a:normAutofit fontScale="25000" lnSpcReduction="20000"/>
          </a:bodyPr>
          <a:lstStyle/>
          <a:p>
            <a:r>
              <a:rPr lang="en-US" sz="4000" dirty="0"/>
              <a:t>Since 2015, WU has held </a:t>
            </a:r>
            <a:r>
              <a:rPr lang="en-US" sz="4000" b="1" dirty="0"/>
              <a:t>triple accreditation by EQUIS, AACSB, and AMBA,</a:t>
            </a:r>
            <a:r>
              <a:rPr lang="en-US" sz="4000" dirty="0"/>
              <a:t> the 3 most prestigious accreditation agencies for business and economics </a:t>
            </a:r>
            <a:r>
              <a:rPr lang="en-US" sz="4000" dirty="0" smtClean="0"/>
              <a:t>universities.</a:t>
            </a:r>
            <a:br>
              <a:rPr lang="en-US" sz="4000" dirty="0" smtClean="0"/>
            </a:br>
            <a:endParaRPr lang="en-US" sz="4000" dirty="0" smtClean="0"/>
          </a:p>
          <a:p>
            <a:pPr marL="0" indent="0">
              <a:buNone/>
            </a:pPr>
            <a:r>
              <a:rPr lang="en-US" sz="4000" dirty="0" smtClean="0"/>
              <a:t>More </a:t>
            </a:r>
            <a:r>
              <a:rPr lang="en-US" sz="4000" dirty="0"/>
              <a:t>information is available at: </a:t>
            </a:r>
            <a:r>
              <a:rPr lang="de-AT" sz="4000" dirty="0" smtClean="0">
                <a:hlinkClick r:id="rId2"/>
              </a:rPr>
              <a:t>https</a:t>
            </a:r>
            <a:r>
              <a:rPr lang="de-AT" sz="4000" dirty="0">
                <a:hlinkClick r:id="rId2"/>
              </a:rPr>
              <a:t>://</a:t>
            </a:r>
            <a:r>
              <a:rPr lang="de-AT" sz="4000" dirty="0" smtClean="0">
                <a:hlinkClick r:id="rId2"/>
              </a:rPr>
              <a:t>www.wu.ac.at/en/the-university/about-wu/accreditations</a:t>
            </a:r>
            <a:r>
              <a:rPr lang="de-AT" sz="4000" dirty="0" smtClean="0"/>
              <a:t> </a:t>
            </a:r>
          </a:p>
          <a:p>
            <a:pPr marL="0" indent="0">
              <a:buNone/>
            </a:pPr>
            <a:endParaRPr lang="de-AT" sz="2800" dirty="0" smtClean="0"/>
          </a:p>
          <a:p>
            <a:r>
              <a:rPr lang="en-US" sz="4000" b="1" dirty="0"/>
              <a:t>Economist </a:t>
            </a:r>
            <a:r>
              <a:rPr lang="en-US" sz="4000" b="1" dirty="0" smtClean="0"/>
              <a:t>Ranking (Masters </a:t>
            </a:r>
            <a:r>
              <a:rPr lang="en-US" sz="4000" b="1" dirty="0"/>
              <a:t>in Management 2019 </a:t>
            </a:r>
            <a:r>
              <a:rPr lang="en-US" sz="4000" b="1" dirty="0" smtClean="0"/>
              <a:t>Ranking)</a:t>
            </a:r>
            <a:endParaRPr lang="en-US" sz="4000" b="1" dirty="0"/>
          </a:p>
          <a:p>
            <a:pPr marL="176213" lvl="1" indent="0">
              <a:buNone/>
            </a:pPr>
            <a:r>
              <a:rPr lang="en-US" sz="3800" dirty="0" smtClean="0"/>
              <a:t>WU </a:t>
            </a:r>
            <a:r>
              <a:rPr lang="en-US" sz="3800" dirty="0"/>
              <a:t>Master’s in International Management placed 5th out of 40 programs (2nd place in the German-speaking area</a:t>
            </a:r>
            <a:r>
              <a:rPr lang="en-US" sz="3800" dirty="0" smtClean="0"/>
              <a:t>)</a:t>
            </a:r>
          </a:p>
          <a:p>
            <a:r>
              <a:rPr lang="en-US" sz="4000" b="1" dirty="0"/>
              <a:t>Financial Times </a:t>
            </a:r>
            <a:r>
              <a:rPr lang="en-US" sz="4000" b="1" dirty="0" smtClean="0"/>
              <a:t>Ranking (Masters </a:t>
            </a:r>
            <a:r>
              <a:rPr lang="en-US" sz="4000" b="1" dirty="0"/>
              <a:t>in Management Ranking </a:t>
            </a:r>
            <a:r>
              <a:rPr lang="en-US" sz="4000" b="1" dirty="0" smtClean="0"/>
              <a:t>2022)</a:t>
            </a:r>
            <a:endParaRPr lang="en-US" sz="4000" b="1" dirty="0"/>
          </a:p>
          <a:p>
            <a:pPr marL="176213" lvl="1" indent="0">
              <a:buNone/>
            </a:pPr>
            <a:r>
              <a:rPr lang="en-US" sz="3800" dirty="0"/>
              <a:t>WU Master’s in International Management placed </a:t>
            </a:r>
            <a:r>
              <a:rPr lang="en-US" sz="3800" dirty="0" smtClean="0"/>
              <a:t>28th </a:t>
            </a:r>
            <a:r>
              <a:rPr lang="en-US" sz="3800" dirty="0"/>
              <a:t>out of 100 programs (3rd place in the German-speaking area)</a:t>
            </a:r>
          </a:p>
          <a:p>
            <a:pPr indent="0">
              <a:buNone/>
            </a:pPr>
            <a:r>
              <a:rPr lang="en-US" sz="4000" b="1" dirty="0" smtClean="0"/>
              <a:t>European </a:t>
            </a:r>
            <a:r>
              <a:rPr lang="en-US" sz="4000" b="1" dirty="0"/>
              <a:t>Business School Ranking </a:t>
            </a:r>
            <a:r>
              <a:rPr lang="en-US" sz="4000" b="1" dirty="0" smtClean="0"/>
              <a:t>2022</a:t>
            </a:r>
            <a:endParaRPr lang="en-US" sz="4000" b="1" dirty="0"/>
          </a:p>
          <a:p>
            <a:pPr marL="176213" lvl="1" indent="0">
              <a:buNone/>
            </a:pPr>
            <a:r>
              <a:rPr lang="en-US" sz="3800" dirty="0"/>
              <a:t>WU placed </a:t>
            </a:r>
            <a:r>
              <a:rPr lang="en-US" sz="3800" dirty="0" smtClean="0"/>
              <a:t>43th </a:t>
            </a:r>
            <a:r>
              <a:rPr lang="en-US" sz="3800" dirty="0"/>
              <a:t>of </a:t>
            </a:r>
            <a:r>
              <a:rPr lang="en-US" sz="3800" dirty="0" smtClean="0"/>
              <a:t>95 </a:t>
            </a:r>
            <a:r>
              <a:rPr lang="en-US" sz="3800" dirty="0"/>
              <a:t>European schools </a:t>
            </a:r>
            <a:r>
              <a:rPr lang="en-US" sz="3800" dirty="0" smtClean="0"/>
              <a:t>ranked</a:t>
            </a:r>
          </a:p>
          <a:p>
            <a:r>
              <a:rPr lang="en-US" sz="4000" b="1" dirty="0"/>
              <a:t>QS </a:t>
            </a:r>
            <a:r>
              <a:rPr lang="en-US" sz="4000" b="1" dirty="0" smtClean="0"/>
              <a:t>Rankings (QS </a:t>
            </a:r>
            <a:r>
              <a:rPr lang="en-US" sz="4000" b="1" dirty="0"/>
              <a:t>World University Ranking by Subject </a:t>
            </a:r>
            <a:r>
              <a:rPr lang="en-US" sz="4000" b="1" dirty="0" smtClean="0"/>
              <a:t>2022)</a:t>
            </a:r>
            <a:endParaRPr lang="en-US" sz="4000" b="1" dirty="0"/>
          </a:p>
          <a:p>
            <a:pPr marL="176213" lvl="1" indent="0">
              <a:buNone/>
            </a:pPr>
            <a:r>
              <a:rPr lang="en-US" sz="3800" dirty="0"/>
              <a:t>Overall Ranking Social Sciences &amp; Management: </a:t>
            </a:r>
            <a:r>
              <a:rPr lang="en-US" sz="3800" dirty="0" smtClean="0"/>
              <a:t>119</a:t>
            </a:r>
            <a:endParaRPr lang="en-US" sz="3800" dirty="0"/>
          </a:p>
          <a:p>
            <a:pPr marL="176213" lvl="1" indent="0">
              <a:buNone/>
            </a:pPr>
            <a:r>
              <a:rPr lang="en-US" sz="3800" dirty="0" smtClean="0"/>
              <a:t>In </a:t>
            </a:r>
            <a:r>
              <a:rPr lang="en-US" sz="3800" dirty="0"/>
              <a:t>Business &amp; Management Studies: </a:t>
            </a:r>
            <a:r>
              <a:rPr lang="en-US" sz="3800" dirty="0" smtClean="0"/>
              <a:t>36</a:t>
            </a:r>
          </a:p>
          <a:p>
            <a:r>
              <a:rPr lang="en-US" sz="4000" b="1" dirty="0"/>
              <a:t>Shanghai Academic Ranking of World Universities </a:t>
            </a:r>
            <a:r>
              <a:rPr lang="en-US" sz="4000" b="1" dirty="0" smtClean="0"/>
              <a:t>in</a:t>
            </a:r>
          </a:p>
          <a:p>
            <a:pPr marL="176213" lvl="1" indent="0">
              <a:buNone/>
            </a:pPr>
            <a:r>
              <a:rPr lang="en-US" sz="3800" b="1" dirty="0" smtClean="0"/>
              <a:t>Business </a:t>
            </a:r>
            <a:r>
              <a:rPr lang="en-US" sz="3800" b="1" dirty="0"/>
              <a:t>Administration </a:t>
            </a:r>
            <a:r>
              <a:rPr lang="en-US" sz="3800" b="1" dirty="0" smtClean="0"/>
              <a:t>2022</a:t>
            </a:r>
            <a:endParaRPr lang="en-US" sz="3800" b="1" dirty="0"/>
          </a:p>
          <a:p>
            <a:pPr marL="176213" lvl="1" indent="0">
              <a:buNone/>
            </a:pPr>
            <a:r>
              <a:rPr lang="en-US" sz="3800" dirty="0"/>
              <a:t>WU placed among the top 101-150 </a:t>
            </a:r>
            <a:r>
              <a:rPr lang="en-US" sz="3800" dirty="0" smtClean="0"/>
              <a:t>universities</a:t>
            </a:r>
          </a:p>
          <a:p>
            <a:pPr marL="176213" lvl="1" indent="0">
              <a:buNone/>
            </a:pPr>
            <a:r>
              <a:rPr lang="en-US" sz="3800" b="1" dirty="0"/>
              <a:t>Management </a:t>
            </a:r>
            <a:r>
              <a:rPr lang="en-US" sz="3800" b="1" dirty="0" smtClean="0"/>
              <a:t>2022</a:t>
            </a:r>
            <a:endParaRPr lang="en-US" sz="3800" b="1" dirty="0"/>
          </a:p>
          <a:p>
            <a:pPr marL="176213" lvl="1" indent="0">
              <a:buNone/>
            </a:pPr>
            <a:r>
              <a:rPr lang="en-US" sz="3800" dirty="0"/>
              <a:t>WU placed among the top 151-200 </a:t>
            </a:r>
            <a:r>
              <a:rPr lang="en-US" sz="3800" dirty="0" smtClean="0"/>
              <a:t>universities</a:t>
            </a:r>
            <a:br>
              <a:rPr lang="en-US" sz="3800" dirty="0" smtClean="0"/>
            </a:br>
            <a:endParaRPr lang="en-US" sz="3800" dirty="0" smtClean="0"/>
          </a:p>
          <a:p>
            <a:pPr marL="0" indent="0">
              <a:buNone/>
            </a:pPr>
            <a:r>
              <a:rPr lang="en-US" sz="4000" dirty="0" smtClean="0"/>
              <a:t>More information is available at: </a:t>
            </a:r>
            <a:r>
              <a:rPr lang="de-AT" sz="4000" dirty="0" smtClean="0">
                <a:hlinkClick r:id="rId3"/>
              </a:rPr>
              <a:t>https</a:t>
            </a:r>
            <a:r>
              <a:rPr lang="de-AT" sz="4000" dirty="0">
                <a:hlinkClick r:id="rId3"/>
              </a:rPr>
              <a:t>://</a:t>
            </a:r>
            <a:r>
              <a:rPr lang="de-AT" sz="4000" dirty="0" smtClean="0">
                <a:hlinkClick r:id="rId3"/>
              </a:rPr>
              <a:t>www.wu.ac.at/en/the-university/about-wu/rankings</a:t>
            </a:r>
            <a:r>
              <a:rPr lang="de-AT" sz="4200" dirty="0" smtClean="0"/>
              <a:t> </a:t>
            </a:r>
            <a:endParaRPr lang="de-AT" sz="4200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Your international Experience at WU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 smtClean="0"/>
              <a:t>Page </a:t>
            </a:r>
            <a:fld id="{BE3DC40E-DBBE-4E2D-9EEC-FBF0DA0E9179}" type="slidenum">
              <a:rPr lang="en-GB" smtClean="0"/>
              <a:t>13</a:t>
            </a:fld>
            <a:endParaRPr lang="en-GB" dirty="0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err="1" smtClean="0"/>
              <a:t>Accreditions</a:t>
            </a:r>
            <a:r>
              <a:rPr lang="de-AT" dirty="0" smtClean="0"/>
              <a:t> </a:t>
            </a:r>
            <a:r>
              <a:rPr lang="de-AT" dirty="0" err="1" smtClean="0"/>
              <a:t>and</a:t>
            </a:r>
            <a:r>
              <a:rPr lang="de-AT" dirty="0" smtClean="0"/>
              <a:t> Rankings 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67631851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116"/>
          <a:stretch/>
        </p:blipFill>
        <p:spPr>
          <a:xfrm>
            <a:off x="0" y="-35958"/>
            <a:ext cx="9401947" cy="5179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687939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Webinar Potential Incomings</a:t>
            </a:r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/>
              <a:t>Page </a:t>
            </a:r>
            <a:fld id="{BE3DC40E-DBBE-4E2D-9EEC-FBF0DA0E9179}" type="slidenum">
              <a:rPr lang="en-GB" smtClean="0"/>
              <a:t>15</a:t>
            </a:fld>
            <a:endParaRPr lang="en-GB" dirty="0"/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7625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664733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525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478294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Webinar Potential Incomings</a:t>
            </a:r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/>
              <a:t>Page </a:t>
            </a:r>
            <a:fld id="{BE3DC40E-DBBE-4E2D-9EEC-FBF0DA0E9179}" type="slidenum">
              <a:rPr lang="en-GB" smtClean="0"/>
              <a:t>17</a:t>
            </a:fld>
            <a:endParaRPr lang="en-GB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7625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92157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Webinar Potential Incomings</a:t>
            </a:r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/>
              <a:t>Page </a:t>
            </a:r>
            <a:fld id="{BE3DC40E-DBBE-4E2D-9EEC-FBF0DA0E9179}" type="slidenum">
              <a:rPr lang="en-GB" smtClean="0"/>
              <a:t>18</a:t>
            </a:fld>
            <a:endParaRPr lang="en-GB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7625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566779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05406" y="965955"/>
            <a:ext cx="5436000" cy="923400"/>
          </a:xfrm>
        </p:spPr>
        <p:txBody>
          <a:bodyPr/>
          <a:lstStyle/>
          <a:p>
            <a:r>
              <a:rPr lang="en-GB" dirty="0"/>
              <a:t>Your exchange </a:t>
            </a:r>
            <a:r>
              <a:rPr lang="en-GB" dirty="0" smtClean="0"/>
              <a:t>semester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9098299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nhaltsplatzhalt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GB" dirty="0" smtClean="0"/>
              <a:t>Austria &amp; Vienna</a:t>
            </a:r>
            <a:endParaRPr lang="en-GB" dirty="0"/>
          </a:p>
          <a:p>
            <a:pPr>
              <a:lnSpc>
                <a:spcPct val="150000"/>
              </a:lnSpc>
            </a:pPr>
            <a:r>
              <a:rPr lang="en-GB" dirty="0"/>
              <a:t>WU – Vienna University of Economics and Business</a:t>
            </a:r>
          </a:p>
          <a:p>
            <a:pPr>
              <a:lnSpc>
                <a:spcPct val="150000"/>
              </a:lnSpc>
            </a:pPr>
            <a:r>
              <a:rPr lang="en-GB" dirty="0" smtClean="0"/>
              <a:t>Exchange semester, Special Programs and </a:t>
            </a:r>
            <a:r>
              <a:rPr lang="de-AT" spc="-5" dirty="0">
                <a:solidFill>
                  <a:prstClr val="black"/>
                </a:solidFill>
                <a:cs typeface="Verdana"/>
              </a:rPr>
              <a:t>International Summer </a:t>
            </a:r>
            <a:r>
              <a:rPr lang="de-AT" dirty="0" err="1">
                <a:solidFill>
                  <a:prstClr val="black"/>
                </a:solidFill>
                <a:cs typeface="Verdana"/>
              </a:rPr>
              <a:t>University</a:t>
            </a:r>
            <a:r>
              <a:rPr lang="de-AT" baseline="24691" dirty="0" err="1">
                <a:solidFill>
                  <a:prstClr val="black"/>
                </a:solidFill>
                <a:cs typeface="Verdana"/>
              </a:rPr>
              <a:t>WU</a:t>
            </a:r>
            <a:endParaRPr lang="en-GB" dirty="0"/>
          </a:p>
          <a:p>
            <a:pPr>
              <a:lnSpc>
                <a:spcPct val="150000"/>
              </a:lnSpc>
            </a:pPr>
            <a:r>
              <a:rPr lang="en-GB" dirty="0" smtClean="0"/>
              <a:t>Questions and Answers</a:t>
            </a:r>
            <a:endParaRPr lang="en-GB" dirty="0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/>
              <a:t>Your international Experience at WU</a:t>
            </a:r>
            <a:endParaRPr lang="en-GB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 dirty="0"/>
              <a:t>Page </a:t>
            </a:r>
            <a:fld id="{11EC652C-7F14-412D-A017-7E21E076D6A5}" type="slidenum">
              <a:rPr lang="en-GB" smtClean="0"/>
              <a:pPr/>
              <a:t>2</a:t>
            </a:fld>
            <a:endParaRPr lang="en-GB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Overview</a:t>
            </a:r>
          </a:p>
        </p:txBody>
      </p:sp>
    </p:spTree>
    <p:extLst>
      <p:ext uri="{BB962C8B-B14F-4D97-AF65-F5344CB8AC3E}">
        <p14:creationId xmlns:p14="http://schemas.microsoft.com/office/powerpoint/2010/main" val="139266901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US" dirty="0"/>
              <a:t>Exchange students must be nominated </a:t>
            </a:r>
            <a:r>
              <a:rPr lang="en-US" dirty="0" smtClean="0"/>
              <a:t>by </a:t>
            </a:r>
            <a:r>
              <a:rPr lang="en-US" dirty="0"/>
              <a:t>one of WU´s partner universities</a:t>
            </a:r>
          </a:p>
          <a:p>
            <a:pPr>
              <a:lnSpc>
                <a:spcPct val="150000"/>
              </a:lnSpc>
            </a:pPr>
            <a:r>
              <a:rPr lang="en-US" dirty="0"/>
              <a:t>Structure academic year</a:t>
            </a:r>
          </a:p>
          <a:p>
            <a:pPr lvl="1">
              <a:lnSpc>
                <a:spcPct val="150000"/>
              </a:lnSpc>
            </a:pPr>
            <a:r>
              <a:rPr lang="de-AT" dirty="0"/>
              <a:t>Winter </a:t>
            </a:r>
            <a:r>
              <a:rPr lang="en-US" dirty="0"/>
              <a:t>semester</a:t>
            </a:r>
          </a:p>
          <a:p>
            <a:pPr lvl="1">
              <a:lnSpc>
                <a:spcPct val="150000"/>
              </a:lnSpc>
            </a:pPr>
            <a:r>
              <a:rPr lang="de-AT" dirty="0"/>
              <a:t>Summer </a:t>
            </a:r>
            <a:r>
              <a:rPr lang="en-US" dirty="0"/>
              <a:t>semester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dirty="0"/>
              <a:t>Language requirements</a:t>
            </a: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de-AT" dirty="0" err="1"/>
              <a:t>Undergraduate</a:t>
            </a:r>
            <a:r>
              <a:rPr lang="de-AT" dirty="0"/>
              <a:t> </a:t>
            </a:r>
            <a:r>
              <a:rPr lang="de-AT" dirty="0" err="1"/>
              <a:t>exchange</a:t>
            </a:r>
            <a:r>
              <a:rPr lang="de-AT" dirty="0"/>
              <a:t> </a:t>
            </a:r>
            <a:r>
              <a:rPr lang="de-AT" dirty="0" err="1"/>
              <a:t>students</a:t>
            </a:r>
            <a:r>
              <a:rPr lang="de-AT" dirty="0"/>
              <a:t>: B2 </a:t>
            </a:r>
            <a:r>
              <a:rPr lang="de-AT" dirty="0" err="1"/>
              <a:t>level</a:t>
            </a:r>
            <a:r>
              <a:rPr lang="de-AT" dirty="0"/>
              <a:t> (CEFR) English and/</a:t>
            </a:r>
            <a:r>
              <a:rPr lang="de-AT" dirty="0" err="1"/>
              <a:t>or</a:t>
            </a:r>
            <a:r>
              <a:rPr lang="de-AT" dirty="0"/>
              <a:t> German</a:t>
            </a: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de-AT" dirty="0"/>
              <a:t>Graduate </a:t>
            </a:r>
            <a:r>
              <a:rPr lang="de-AT" dirty="0" err="1"/>
              <a:t>students</a:t>
            </a:r>
            <a:r>
              <a:rPr lang="de-AT" dirty="0"/>
              <a:t>: C1 </a:t>
            </a:r>
            <a:r>
              <a:rPr lang="de-AT" dirty="0" err="1"/>
              <a:t>level</a:t>
            </a:r>
            <a:r>
              <a:rPr lang="de-AT" dirty="0"/>
              <a:t> (CEFR) English and/</a:t>
            </a:r>
            <a:r>
              <a:rPr lang="de-AT" dirty="0" err="1"/>
              <a:t>or</a:t>
            </a:r>
            <a:r>
              <a:rPr lang="de-AT" dirty="0"/>
              <a:t> German</a:t>
            </a:r>
            <a:endParaRPr lang="en-US" dirty="0"/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en-US" dirty="0"/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en-US" dirty="0"/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en-US" dirty="0"/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en-US" dirty="0"/>
          </a:p>
          <a:p>
            <a:pPr lvl="1">
              <a:lnSpc>
                <a:spcPct val="150000"/>
              </a:lnSpc>
            </a:pPr>
            <a:endParaRPr lang="en-US" dirty="0"/>
          </a:p>
          <a:p>
            <a:pPr marL="180975" lvl="1" indent="0">
              <a:lnSpc>
                <a:spcPct val="150000"/>
              </a:lnSpc>
              <a:buNone/>
            </a:pP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/>
              <a:t>Page </a:t>
            </a:r>
            <a:fld id="{BE3DC40E-DBBE-4E2D-9EEC-FBF0DA0E9179}" type="slidenum">
              <a:rPr lang="en-GB" smtClean="0"/>
              <a:t>20</a:t>
            </a:fld>
            <a:endParaRPr lang="en-GB" dirty="0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Studying at WU</a:t>
            </a:r>
          </a:p>
        </p:txBody>
      </p:sp>
      <p:sp>
        <p:nvSpPr>
          <p:cNvPr id="8" name="Fußzeilenplatzhalter 6"/>
          <p:cNvSpPr>
            <a:spLocks noGrp="1"/>
          </p:cNvSpPr>
          <p:nvPr>
            <p:ph type="ftr" sz="quarter" idx="11"/>
          </p:nvPr>
        </p:nvSpPr>
        <p:spPr>
          <a:xfrm>
            <a:off x="1354562" y="4870853"/>
            <a:ext cx="3217443" cy="232277"/>
          </a:xfrm>
        </p:spPr>
        <p:txBody>
          <a:bodyPr/>
          <a:lstStyle/>
          <a:p>
            <a:r>
              <a:rPr lang="en-GB" dirty="0"/>
              <a:t>Your international Experience at WU</a:t>
            </a:r>
          </a:p>
        </p:txBody>
      </p:sp>
    </p:spTree>
    <p:extLst>
      <p:ext uri="{BB962C8B-B14F-4D97-AF65-F5344CB8AC3E}">
        <p14:creationId xmlns:p14="http://schemas.microsoft.com/office/powerpoint/2010/main" val="389195254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nhaltsplatzhalter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037" y="1288854"/>
            <a:ext cx="3449971" cy="2645384"/>
          </a:xfrm>
        </p:spPr>
      </p:pic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/>
              <a:t>Page </a:t>
            </a:r>
            <a:fld id="{BE3DC40E-DBBE-4E2D-9EEC-FBF0DA0E9179}" type="slidenum">
              <a:rPr lang="en-GB" smtClean="0"/>
              <a:t>21</a:t>
            </a:fld>
            <a:endParaRPr lang="en-GB" dirty="0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err="1"/>
              <a:t>Studying</a:t>
            </a:r>
            <a:r>
              <a:rPr lang="de-AT" dirty="0"/>
              <a:t> at WU: Courses</a:t>
            </a:r>
            <a:endParaRPr lang="en-US" dirty="0"/>
          </a:p>
        </p:txBody>
      </p:sp>
      <p:sp>
        <p:nvSpPr>
          <p:cNvPr id="7" name="Textfeld 6"/>
          <p:cNvSpPr txBox="1"/>
          <p:nvPr/>
        </p:nvSpPr>
        <p:spPr>
          <a:xfrm>
            <a:off x="3782008" y="1127013"/>
            <a:ext cx="5306007" cy="44165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US" sz="1600" dirty="0"/>
              <a:t>Courses in English and German </a:t>
            </a:r>
            <a:r>
              <a:rPr lang="en-US" sz="1600" dirty="0" smtClean="0"/>
              <a:t>(e.g. </a:t>
            </a:r>
            <a:r>
              <a:rPr lang="en-US" sz="1600" dirty="0"/>
              <a:t>Marketing, HRM, International Business, Law, Economics, Management Information Systems, Social Responsibility</a:t>
            </a:r>
            <a:r>
              <a:rPr lang="en-US" sz="1600" dirty="0" smtClean="0"/>
              <a:t>)</a:t>
            </a:r>
            <a:br>
              <a:rPr lang="en-US" sz="1600" dirty="0" smtClean="0"/>
            </a:br>
            <a:endParaRPr lang="en-US" sz="1600" dirty="0"/>
          </a:p>
          <a:p>
            <a:pPr marL="285750" indent="-285750"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US" sz="1600" dirty="0" smtClean="0"/>
              <a:t>Around </a:t>
            </a:r>
            <a:r>
              <a:rPr lang="en-US" sz="1600" dirty="0"/>
              <a:t>200 courses taught in English for incomings (stable course range each semester</a:t>
            </a:r>
            <a:r>
              <a:rPr lang="en-US" sz="1600" dirty="0" smtClean="0"/>
              <a:t>)</a:t>
            </a:r>
            <a:br>
              <a:rPr lang="en-US" sz="1600" dirty="0" smtClean="0"/>
            </a:br>
            <a:endParaRPr lang="en-US" sz="1600" dirty="0"/>
          </a:p>
          <a:p>
            <a:pPr marL="285750" indent="-285750"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US" sz="1600" dirty="0" smtClean="0"/>
              <a:t>Reserved </a:t>
            </a:r>
            <a:r>
              <a:rPr lang="en-US" sz="1600" dirty="0"/>
              <a:t>spots for incomings in regular </a:t>
            </a:r>
            <a:r>
              <a:rPr lang="en-US" sz="1600" dirty="0" smtClean="0"/>
              <a:t>courses + courses for incomings only</a:t>
            </a:r>
            <a:br>
              <a:rPr lang="en-US" sz="1600" dirty="0" smtClean="0"/>
            </a:br>
            <a:endParaRPr lang="en-US" sz="1600" dirty="0"/>
          </a:p>
          <a:p>
            <a:pPr marL="742950" lvl="1" indent="-285750"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US" sz="1600" dirty="0"/>
              <a:t>Course catalog for incomings </a:t>
            </a:r>
            <a:r>
              <a:rPr lang="en-US" sz="1600" dirty="0">
                <a:hlinkClick r:id="rId4"/>
              </a:rPr>
              <a:t>https://wu.ac.at/io/courses</a:t>
            </a:r>
            <a:endParaRPr lang="en-US" sz="1600" dirty="0"/>
          </a:p>
          <a:p>
            <a:pPr lvl="1">
              <a:spcAft>
                <a:spcPts val="600"/>
              </a:spcAft>
              <a:buClr>
                <a:schemeClr val="accent1"/>
              </a:buClr>
            </a:pPr>
            <a:endParaRPr lang="en-US" sz="1600" dirty="0"/>
          </a:p>
          <a:p>
            <a:pPr>
              <a:spcAft>
                <a:spcPts val="600"/>
              </a:spcAft>
              <a:buClr>
                <a:schemeClr val="accent1"/>
              </a:buClr>
            </a:pPr>
            <a:endParaRPr lang="en-US" sz="1600" dirty="0"/>
          </a:p>
        </p:txBody>
      </p:sp>
      <p:sp>
        <p:nvSpPr>
          <p:cNvPr id="9" name="Fußzeilenplatzhalter 6"/>
          <p:cNvSpPr>
            <a:spLocks noGrp="1"/>
          </p:cNvSpPr>
          <p:nvPr>
            <p:ph type="ftr" sz="quarter" idx="11"/>
          </p:nvPr>
        </p:nvSpPr>
        <p:spPr>
          <a:xfrm>
            <a:off x="1354562" y="4870853"/>
            <a:ext cx="3217443" cy="232277"/>
          </a:xfrm>
        </p:spPr>
        <p:txBody>
          <a:bodyPr/>
          <a:lstStyle/>
          <a:p>
            <a:r>
              <a:rPr lang="en-GB" dirty="0"/>
              <a:t>Your international Experience at WU</a:t>
            </a:r>
          </a:p>
        </p:txBody>
      </p:sp>
    </p:spTree>
    <p:extLst>
      <p:ext uri="{BB962C8B-B14F-4D97-AF65-F5344CB8AC3E}">
        <p14:creationId xmlns:p14="http://schemas.microsoft.com/office/powerpoint/2010/main" val="394399790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/>
              <a:t>Page </a:t>
            </a:r>
            <a:fld id="{BE3DC40E-DBBE-4E2D-9EEC-FBF0DA0E9179}" type="slidenum">
              <a:rPr lang="en-GB" smtClean="0"/>
              <a:t>22</a:t>
            </a:fld>
            <a:endParaRPr lang="en-GB" dirty="0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Studying at WU: Residence Halls</a:t>
            </a:r>
          </a:p>
        </p:txBody>
      </p:sp>
      <p:sp>
        <p:nvSpPr>
          <p:cNvPr id="7" name="Inhaltsplatzhalter 1"/>
          <p:cNvSpPr>
            <a:spLocks noGrp="1"/>
          </p:cNvSpPr>
          <p:nvPr>
            <p:ph idx="1"/>
          </p:nvPr>
        </p:nvSpPr>
        <p:spPr>
          <a:xfrm>
            <a:off x="462019" y="1210152"/>
            <a:ext cx="3929589" cy="3468515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dirty="0"/>
              <a:t>Student residence halls</a:t>
            </a:r>
            <a:endParaRPr lang="en-US" dirty="0">
              <a:sym typeface="Wingdings" panose="05000000000000000000" pitchFamily="2" charset="2"/>
            </a:endParaRPr>
          </a:p>
          <a:p>
            <a:pPr lvl="1">
              <a:lnSpc>
                <a:spcPct val="150000"/>
              </a:lnSpc>
            </a:pPr>
            <a:r>
              <a:rPr lang="de-AT" dirty="0" err="1"/>
              <a:t>OeAD</a:t>
            </a:r>
            <a:r>
              <a:rPr lang="de-AT" dirty="0"/>
              <a:t> </a:t>
            </a:r>
            <a:r>
              <a:rPr lang="de-AT" dirty="0" err="1"/>
              <a:t>Housing</a:t>
            </a:r>
            <a:r>
              <a:rPr lang="de-AT" dirty="0"/>
              <a:t>, Student Hotel Vienna, Campus Studios, </a:t>
            </a:r>
            <a:r>
              <a:rPr lang="de-AT" dirty="0" err="1"/>
              <a:t>Linked</a:t>
            </a:r>
            <a:r>
              <a:rPr lang="de-AT" dirty="0"/>
              <a:t> Living Apartments, Milestone, Room4rent</a:t>
            </a:r>
            <a:endParaRPr lang="en-US" dirty="0"/>
          </a:p>
          <a:p>
            <a:pPr>
              <a:lnSpc>
                <a:spcPct val="150000"/>
              </a:lnSpc>
            </a:pPr>
            <a:r>
              <a:rPr lang="en-US" dirty="0"/>
              <a:t>Private accommodation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Housing Anywhere</a:t>
            </a:r>
          </a:p>
        </p:txBody>
      </p:sp>
      <p:sp>
        <p:nvSpPr>
          <p:cNvPr id="8" name="Fußzeilenplatzhalter 6"/>
          <p:cNvSpPr>
            <a:spLocks noGrp="1"/>
          </p:cNvSpPr>
          <p:nvPr>
            <p:ph type="ftr" sz="quarter" idx="11"/>
          </p:nvPr>
        </p:nvSpPr>
        <p:spPr>
          <a:xfrm>
            <a:off x="1354562" y="4870853"/>
            <a:ext cx="3217443" cy="232277"/>
          </a:xfrm>
        </p:spPr>
        <p:txBody>
          <a:bodyPr/>
          <a:lstStyle/>
          <a:p>
            <a:r>
              <a:rPr lang="en-GB" dirty="0"/>
              <a:t>Your international Experience at WU</a:t>
            </a:r>
          </a:p>
        </p:txBody>
      </p:sp>
      <p:sp>
        <p:nvSpPr>
          <p:cNvPr id="6" name="object 5"/>
          <p:cNvSpPr/>
          <p:nvPr/>
        </p:nvSpPr>
        <p:spPr>
          <a:xfrm>
            <a:off x="5159247" y="1386077"/>
            <a:ext cx="2743200" cy="183946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146780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AT" dirty="0"/>
              <a:t>Erasmus Buddy Network</a:t>
            </a:r>
          </a:p>
          <a:p>
            <a:r>
              <a:rPr lang="de-AT" dirty="0" smtClean="0"/>
              <a:t>Optional </a:t>
            </a:r>
            <a:r>
              <a:rPr lang="de-AT" dirty="0" err="1" smtClean="0"/>
              <a:t>pre</a:t>
            </a:r>
            <a:r>
              <a:rPr lang="de-AT" dirty="0" smtClean="0"/>
              <a:t>-semester </a:t>
            </a:r>
            <a:r>
              <a:rPr lang="de-AT" dirty="0" err="1"/>
              <a:t>activities</a:t>
            </a:r>
            <a:endParaRPr lang="de-AT" dirty="0"/>
          </a:p>
          <a:p>
            <a:pPr lvl="1"/>
            <a:r>
              <a:rPr lang="de-AT" dirty="0"/>
              <a:t>Orientation &amp; Cultural </a:t>
            </a:r>
            <a:r>
              <a:rPr lang="en-US" dirty="0"/>
              <a:t>Program</a:t>
            </a:r>
          </a:p>
          <a:p>
            <a:pPr lvl="1"/>
            <a:r>
              <a:rPr lang="en-US" dirty="0"/>
              <a:t>Pre-semester German Language course</a:t>
            </a:r>
          </a:p>
          <a:p>
            <a:r>
              <a:rPr lang="de-AT" dirty="0"/>
              <a:t>German </a:t>
            </a:r>
            <a:r>
              <a:rPr lang="de-AT" dirty="0" err="1"/>
              <a:t>courses</a:t>
            </a:r>
            <a:r>
              <a:rPr lang="de-AT" dirty="0"/>
              <a:t> (</a:t>
            </a:r>
            <a:r>
              <a:rPr lang="de-AT" dirty="0" err="1"/>
              <a:t>fee-based</a:t>
            </a:r>
            <a:r>
              <a:rPr lang="de-AT" dirty="0"/>
              <a:t>) at all </a:t>
            </a:r>
            <a:r>
              <a:rPr lang="de-AT" dirty="0" err="1"/>
              <a:t>levels</a:t>
            </a:r>
            <a:r>
              <a:rPr lang="de-AT" dirty="0"/>
              <a:t> </a:t>
            </a:r>
            <a:r>
              <a:rPr lang="de-AT" dirty="0" err="1"/>
              <a:t>during</a:t>
            </a:r>
            <a:r>
              <a:rPr lang="de-AT" dirty="0"/>
              <a:t> </a:t>
            </a:r>
            <a:r>
              <a:rPr lang="de-AT" dirty="0" err="1"/>
              <a:t>the</a:t>
            </a:r>
            <a:r>
              <a:rPr lang="de-AT" dirty="0"/>
              <a:t> </a:t>
            </a:r>
            <a:r>
              <a:rPr lang="de-AT" dirty="0" err="1"/>
              <a:t>semester</a:t>
            </a:r>
            <a:endParaRPr lang="de-AT" dirty="0"/>
          </a:p>
          <a:p>
            <a:endParaRPr lang="de-AT" dirty="0"/>
          </a:p>
          <a:p>
            <a:pPr marL="180975" lvl="1" indent="0">
              <a:buNone/>
            </a:pPr>
            <a:endParaRPr lang="en-US" dirty="0"/>
          </a:p>
          <a:p>
            <a:pPr marL="180975" lvl="1" indent="0">
              <a:buNone/>
            </a:pP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/>
              <a:t>Page </a:t>
            </a:r>
            <a:fld id="{BE3DC40E-DBBE-4E2D-9EEC-FBF0DA0E9179}" type="slidenum">
              <a:rPr lang="en-GB" smtClean="0"/>
              <a:t>23</a:t>
            </a:fld>
            <a:endParaRPr lang="en-GB" dirty="0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Other </a:t>
            </a:r>
            <a:r>
              <a:rPr lang="en-US" dirty="0"/>
              <a:t>offers</a:t>
            </a:r>
          </a:p>
        </p:txBody>
      </p:sp>
      <p:sp>
        <p:nvSpPr>
          <p:cNvPr id="6" name="Fußzeilenplatzhalter 6"/>
          <p:cNvSpPr>
            <a:spLocks noGrp="1"/>
          </p:cNvSpPr>
          <p:nvPr>
            <p:ph type="ftr" sz="quarter" idx="11"/>
          </p:nvPr>
        </p:nvSpPr>
        <p:spPr>
          <a:xfrm>
            <a:off x="1354562" y="4870853"/>
            <a:ext cx="3217443" cy="232277"/>
          </a:xfrm>
        </p:spPr>
        <p:txBody>
          <a:bodyPr/>
          <a:lstStyle/>
          <a:p>
            <a:r>
              <a:rPr lang="en-GB" dirty="0"/>
              <a:t>Your international Experience at WU</a:t>
            </a:r>
          </a:p>
        </p:txBody>
      </p:sp>
    </p:spTree>
    <p:extLst>
      <p:ext uri="{BB962C8B-B14F-4D97-AF65-F5344CB8AC3E}">
        <p14:creationId xmlns:p14="http://schemas.microsoft.com/office/powerpoint/2010/main" val="388759611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We </a:t>
            </a:r>
            <a:r>
              <a:rPr lang="en-US" dirty="0"/>
              <a:t>gladly </a:t>
            </a:r>
            <a:r>
              <a:rPr lang="en-US" dirty="0" smtClean="0"/>
              <a:t>welcome students </a:t>
            </a:r>
            <a:r>
              <a:rPr lang="en-US" dirty="0"/>
              <a:t>with physical, mental, and health-related</a:t>
            </a:r>
            <a:br>
              <a:rPr lang="en-US" dirty="0"/>
            </a:br>
            <a:r>
              <a:rPr lang="en-US" dirty="0"/>
              <a:t>conditions. </a:t>
            </a:r>
            <a:endParaRPr lang="en-US" dirty="0" smtClean="0"/>
          </a:p>
          <a:p>
            <a:r>
              <a:rPr lang="en-US" dirty="0" smtClean="0"/>
              <a:t>Barrier-free campus </a:t>
            </a:r>
          </a:p>
          <a:p>
            <a:r>
              <a:rPr lang="en-US" dirty="0" smtClean="0"/>
              <a:t>Services </a:t>
            </a:r>
            <a:r>
              <a:rPr lang="en-US" dirty="0"/>
              <a:t>such as </a:t>
            </a:r>
            <a:r>
              <a:rPr lang="en-US" dirty="0" err="1" smtClean="0"/>
              <a:t>BeAble</a:t>
            </a:r>
            <a:r>
              <a:rPr lang="en-US" dirty="0" smtClean="0"/>
              <a:t>, Student </a:t>
            </a:r>
            <a:r>
              <a:rPr lang="en-US" dirty="0"/>
              <a:t>Counselling, and an </a:t>
            </a:r>
            <a:r>
              <a:rPr lang="en-US" dirty="0" err="1"/>
              <a:t>Ombuds</a:t>
            </a:r>
            <a:r>
              <a:rPr lang="en-US" dirty="0"/>
              <a:t> Office </a:t>
            </a:r>
            <a:r>
              <a:rPr lang="en-US" dirty="0" smtClean="0"/>
              <a:t>for Students</a:t>
            </a:r>
            <a:r>
              <a:rPr lang="en-US" dirty="0"/>
              <a:t>. </a:t>
            </a:r>
            <a:endParaRPr lang="en-US" dirty="0" smtClean="0"/>
          </a:p>
          <a:p>
            <a:r>
              <a:rPr lang="en-US" dirty="0" smtClean="0"/>
              <a:t>Certain </a:t>
            </a:r>
            <a:r>
              <a:rPr lang="en-US" dirty="0"/>
              <a:t>student residence </a:t>
            </a:r>
            <a:r>
              <a:rPr lang="en-US" dirty="0" smtClean="0"/>
              <a:t>halls with </a:t>
            </a:r>
            <a:r>
              <a:rPr lang="en-US" dirty="0"/>
              <a:t>wheelchair-accessible and </a:t>
            </a:r>
            <a:r>
              <a:rPr lang="en-US" dirty="0" smtClean="0"/>
              <a:t>barrier-free facilities</a:t>
            </a:r>
            <a:r>
              <a:rPr lang="en-US" dirty="0"/>
              <a:t>. </a:t>
            </a:r>
            <a:endParaRPr lang="en-US" dirty="0" smtClean="0"/>
          </a:p>
          <a:p>
            <a:r>
              <a:rPr lang="en-US" dirty="0"/>
              <a:t>S</a:t>
            </a:r>
            <a:r>
              <a:rPr lang="en-US" dirty="0" smtClean="0"/>
              <a:t>tudents </a:t>
            </a:r>
            <a:r>
              <a:rPr lang="en-US" dirty="0"/>
              <a:t>require assistance or other support </a:t>
            </a:r>
            <a:r>
              <a:rPr lang="en-US" dirty="0" smtClean="0"/>
              <a:t>services -&gt; 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contact </a:t>
            </a:r>
            <a:r>
              <a:rPr lang="en-US" dirty="0"/>
              <a:t>the international office of </a:t>
            </a:r>
            <a:r>
              <a:rPr lang="en-US" dirty="0" smtClean="0"/>
              <a:t>their home </a:t>
            </a:r>
            <a:r>
              <a:rPr lang="en-US" dirty="0"/>
              <a:t>university, which will then in turn inform </a:t>
            </a:r>
            <a:r>
              <a:rPr lang="en-US" dirty="0" smtClean="0"/>
              <a:t>the regional </a:t>
            </a:r>
            <a:r>
              <a:rPr lang="en-US" dirty="0"/>
              <a:t>coordinator at WU Vienna. 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 smtClean="0"/>
          </a:p>
          <a:p>
            <a:r>
              <a:rPr lang="en-US" dirty="0" smtClean="0"/>
              <a:t>We </a:t>
            </a:r>
            <a:r>
              <a:rPr lang="en-US" dirty="0"/>
              <a:t>are happy </a:t>
            </a:r>
            <a:r>
              <a:rPr lang="en-US" dirty="0" smtClean="0"/>
              <a:t>to assist </a:t>
            </a:r>
            <a:r>
              <a:rPr lang="en-US" dirty="0"/>
              <a:t>and organize needed services if </a:t>
            </a:r>
            <a:r>
              <a:rPr lang="en-US" dirty="0" smtClean="0"/>
              <a:t>necessary!</a:t>
            </a:r>
            <a:endParaRPr lang="de-AT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Your international Experience at WU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 smtClean="0"/>
              <a:t>Page </a:t>
            </a:r>
            <a:fld id="{BE3DC40E-DBBE-4E2D-9EEC-FBF0DA0E9179}" type="slidenum">
              <a:rPr lang="en-GB" smtClean="0"/>
              <a:t>24</a:t>
            </a:fld>
            <a:endParaRPr lang="en-GB" dirty="0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err="1" smtClean="0"/>
              <a:t>Inclusion</a:t>
            </a:r>
            <a:r>
              <a:rPr lang="de-AT" dirty="0" smtClean="0"/>
              <a:t> and </a:t>
            </a:r>
            <a:r>
              <a:rPr lang="de-AT" dirty="0" err="1" smtClean="0"/>
              <a:t>Accessability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9931802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feld 7"/>
          <p:cNvSpPr txBox="1"/>
          <p:nvPr/>
        </p:nvSpPr>
        <p:spPr>
          <a:xfrm>
            <a:off x="6624113" y="1983661"/>
            <a:ext cx="2291288" cy="83099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200" b="1" u="sng" dirty="0">
                <a:solidFill>
                  <a:srgbClr val="FF0000"/>
                </a:solidFill>
              </a:rPr>
              <a:t>Please note</a:t>
            </a:r>
          </a:p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US" sz="1200" dirty="0"/>
              <a:t>No tuition fees at WU</a:t>
            </a:r>
          </a:p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US" sz="1200" dirty="0"/>
              <a:t>But you </a:t>
            </a:r>
            <a:r>
              <a:rPr lang="en-US" sz="1200" b="1" u="sng" dirty="0"/>
              <a:t>HAVE TO</a:t>
            </a:r>
            <a:r>
              <a:rPr lang="en-US" sz="1200" b="1" dirty="0"/>
              <a:t> </a:t>
            </a:r>
            <a:r>
              <a:rPr lang="en-US" sz="1200" dirty="0"/>
              <a:t>pay the ÖH </a:t>
            </a:r>
            <a:r>
              <a:rPr lang="en-US" sz="1200" dirty="0" smtClean="0"/>
              <a:t>fee</a:t>
            </a:r>
            <a:endParaRPr lang="en-US" sz="1200" dirty="0"/>
          </a:p>
        </p:txBody>
      </p:sp>
      <p:graphicFrame>
        <p:nvGraphicFramePr>
          <p:cNvPr id="6" name="Tabel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18889320"/>
              </p:ext>
            </p:extLst>
          </p:nvPr>
        </p:nvGraphicFramePr>
        <p:xfrm>
          <a:off x="422831" y="174120"/>
          <a:ext cx="6096000" cy="222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r>
                        <a:rPr lang="de-AT" sz="1600" dirty="0"/>
                        <a:t>Per </a:t>
                      </a:r>
                      <a:r>
                        <a:rPr lang="en-US" sz="1600" noProof="0" dirty="0"/>
                        <a:t>month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Housing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approx.</a:t>
                      </a:r>
                      <a:r>
                        <a:rPr lang="de-AT" sz="1600" dirty="0"/>
                        <a:t> € 450-650 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AT" sz="1600" dirty="0"/>
                        <a:t>Insurance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noProof="0" dirty="0"/>
                        <a:t>approx. € 60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AT" sz="1600" dirty="0"/>
                        <a:t>Food &amp; personal</a:t>
                      </a:r>
                      <a:r>
                        <a:rPr lang="de-AT" sz="1600" baseline="0" dirty="0"/>
                        <a:t> </a:t>
                      </a:r>
                      <a:r>
                        <a:rPr lang="en-US" sz="1600" baseline="0" noProof="0" dirty="0"/>
                        <a:t>expenses</a:t>
                      </a:r>
                      <a:endParaRPr lang="en-US" sz="16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noProof="0" dirty="0"/>
                        <a:t>approx. € 220-300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Utilities (phone,...)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30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approx. € 15-30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Entertainment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approx.</a:t>
                      </a:r>
                      <a:r>
                        <a:rPr lang="en-US" sz="1600" baseline="0" dirty="0"/>
                        <a:t> </a:t>
                      </a:r>
                      <a:r>
                        <a:rPr lang="en-US" sz="1600" dirty="0"/>
                        <a:t>€ 50-150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12" name="Tabel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93018682"/>
              </p:ext>
            </p:extLst>
          </p:nvPr>
        </p:nvGraphicFramePr>
        <p:xfrm>
          <a:off x="425087" y="2399160"/>
          <a:ext cx="6096000" cy="1656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 gridSpan="2">
                  <a:txBody>
                    <a:bodyPr/>
                    <a:lstStyle/>
                    <a:p>
                      <a:r>
                        <a:rPr lang="en-US" sz="1600" noProof="0" dirty="0"/>
                        <a:t>Per semester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noProof="0" dirty="0"/>
                        <a:t>Vienna public</a:t>
                      </a:r>
                      <a:r>
                        <a:rPr lang="en-US" sz="1600" baseline="0" noProof="0" dirty="0"/>
                        <a:t> transportation</a:t>
                      </a:r>
                      <a:endParaRPr lang="en-US" sz="16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noProof="0" dirty="0"/>
                        <a:t>approx. </a:t>
                      </a:r>
                      <a:r>
                        <a:rPr lang="en-US" sz="1600" noProof="0"/>
                        <a:t>€ 75-156</a:t>
                      </a:r>
                      <a:endParaRPr lang="en-US" sz="1600" noProof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AT" sz="1600" dirty="0"/>
                        <a:t>Books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noProof="0" dirty="0"/>
                        <a:t>approx. € 75-150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noProof="0" dirty="0"/>
                        <a:t>Students‘ Union (ÖH) fee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noProof="0" dirty="0"/>
                        <a:t>approx. </a:t>
                      </a:r>
                      <a:r>
                        <a:rPr lang="en-US" sz="1600" noProof="0"/>
                        <a:t>€ </a:t>
                      </a:r>
                      <a:r>
                        <a:rPr lang="en-US" sz="1600" noProof="0" smtClean="0"/>
                        <a:t>22</a:t>
                      </a:r>
                      <a:endParaRPr lang="en-US" sz="1600" noProof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13" name="Tabel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49328353"/>
              </p:ext>
            </p:extLst>
          </p:nvPr>
        </p:nvGraphicFramePr>
        <p:xfrm>
          <a:off x="422831" y="4263744"/>
          <a:ext cx="6096000" cy="370840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30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600" noProof="0" dirty="0"/>
                        <a:t>Total cost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noProof="0"/>
                        <a:t>€ 840</a:t>
                      </a:r>
                      <a:r>
                        <a:rPr lang="en-US" sz="1600" baseline="0" noProof="0"/>
                        <a:t> – 1,270 </a:t>
                      </a:r>
                      <a:r>
                        <a:rPr lang="en-US" sz="1600" baseline="0" noProof="0" dirty="0"/>
                        <a:t>per month</a:t>
                      </a:r>
                      <a:endParaRPr lang="en-US" sz="1600" noProof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6" name="Inhaltsplatzhalter 1"/>
          <p:cNvSpPr txBox="1">
            <a:spLocks/>
          </p:cNvSpPr>
          <p:nvPr/>
        </p:nvSpPr>
        <p:spPr>
          <a:xfrm>
            <a:off x="3564603" y="4584242"/>
            <a:ext cx="3059509" cy="381000"/>
          </a:xfrm>
          <a:prstGeom prst="rect">
            <a:avLst/>
          </a:prstGeom>
        </p:spPr>
        <p:txBody>
          <a:bodyPr vert="horz" lIns="0" tIns="45715" rIns="0" bIns="45715" rtlCol="0">
            <a:normAutofit/>
          </a:bodyPr>
          <a:lstStyle>
            <a:lvl1pPr marL="180975" indent="-180975" algn="l" defTabSz="91430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Wingdings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7188" indent="-176213" algn="l" defTabSz="91430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Wingdings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8163" indent="-180975" algn="l" defTabSz="91430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accent1"/>
              </a:buClr>
              <a:buFont typeface="Wingdings" charset="2"/>
              <a:buChar char="§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20725" indent="-182563" algn="l" defTabSz="91430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accent1"/>
              </a:buClr>
              <a:buFont typeface="Wingdings" charset="2"/>
              <a:buChar char="§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5350" indent="-174625" algn="l" defTabSz="91430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accent1"/>
              </a:buClr>
              <a:buFont typeface="Wingdings" charset="2"/>
              <a:buChar char="§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343" indent="-228577" algn="l" defTabSz="91430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496" indent="-228577" algn="l" defTabSz="91430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50" indent="-228577" algn="l" defTabSz="91430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03" indent="-228577" algn="l" defTabSz="91430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246746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05406" y="965955"/>
            <a:ext cx="5436000" cy="923400"/>
          </a:xfrm>
        </p:spPr>
        <p:txBody>
          <a:bodyPr/>
          <a:lstStyle/>
          <a:p>
            <a:r>
              <a:rPr lang="en-US" dirty="0">
                <a:solidFill>
                  <a:srgbClr val="FFFFFF"/>
                </a:solidFill>
              </a:rPr>
              <a:t>Special </a:t>
            </a:r>
            <a:r>
              <a:rPr lang="en-US" spc="-5" dirty="0">
                <a:solidFill>
                  <a:srgbClr val="FFFFFF"/>
                </a:solidFill>
              </a:rPr>
              <a:t>Program </a:t>
            </a:r>
            <a:r>
              <a:rPr lang="en-US" dirty="0">
                <a:solidFill>
                  <a:srgbClr val="FFFFFF"/>
                </a:solidFill>
              </a:rPr>
              <a:t>at </a:t>
            </a:r>
            <a:r>
              <a:rPr lang="en-US" spc="5" dirty="0">
                <a:solidFill>
                  <a:srgbClr val="FFFFFF"/>
                </a:solidFill>
              </a:rPr>
              <a:t>WU </a:t>
            </a:r>
            <a:r>
              <a:rPr lang="en-US" dirty="0">
                <a:solidFill>
                  <a:srgbClr val="FFFFFF"/>
                </a:solidFill>
              </a:rPr>
              <a:t>–  </a:t>
            </a:r>
            <a:br>
              <a:rPr lang="en-US" dirty="0">
                <a:solidFill>
                  <a:srgbClr val="FFFFFF"/>
                </a:solidFill>
              </a:rPr>
            </a:br>
            <a:r>
              <a:rPr lang="en-US" dirty="0">
                <a:solidFill>
                  <a:srgbClr val="FFFFFF"/>
                </a:solidFill>
              </a:rPr>
              <a:t>THEMIS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2819089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>
          <a:xfrm>
            <a:off x="514350" y="1280742"/>
            <a:ext cx="7635845" cy="3723121"/>
          </a:xfrm>
        </p:spPr>
        <p:txBody>
          <a:bodyPr>
            <a:normAutofit/>
          </a:bodyPr>
          <a:lstStyle/>
          <a:p>
            <a:r>
              <a:rPr lang="en-US" sz="1500" dirty="0">
                <a:latin typeface="Verdana" panose="020B0604030504040204" pitchFamily="34" charset="0"/>
                <a:ea typeface="Verdana" panose="020B0604030504040204" pitchFamily="34" charset="0"/>
              </a:rPr>
              <a:t>THEMIS is a network made up of 12 top universities in Europe and Asia</a:t>
            </a:r>
          </a:p>
          <a:p>
            <a:endParaRPr lang="en-US" sz="15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en-US" sz="1500" dirty="0">
                <a:latin typeface="Verdana" panose="020B0604030504040204" pitchFamily="34" charset="0"/>
                <a:ea typeface="Verdana" panose="020B0604030504040204" pitchFamily="34" charset="0"/>
              </a:rPr>
              <a:t>Graduate students in business law and international law</a:t>
            </a:r>
          </a:p>
          <a:p>
            <a:endParaRPr lang="en-US" sz="15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en-US" sz="1500" dirty="0">
                <a:latin typeface="Verdana" panose="020B0604030504040204" pitchFamily="34" charset="0"/>
                <a:ea typeface="Verdana" panose="020B0604030504040204" pitchFamily="34" charset="0"/>
              </a:rPr>
              <a:t>3 core elements: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41B4CE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semester abroad</a:t>
            </a:r>
          </a:p>
          <a:p>
            <a:pPr marL="600075" lvl="1" indent="-257175">
              <a:buFont typeface="Arial" panose="020B0604020202020204" pitchFamily="34" charset="0"/>
              <a:buChar char="•"/>
            </a:pPr>
            <a:r>
              <a:rPr lang="en-US" sz="1350" dirty="0">
                <a:solidFill>
                  <a:srgbClr val="41B4CE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tailor-made business law course tracks</a:t>
            </a:r>
            <a:endParaRPr lang="en-US" sz="1320" dirty="0">
              <a:solidFill>
                <a:srgbClr val="41B4CE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41B4CE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international internship</a:t>
            </a:r>
            <a:endParaRPr lang="en-US" sz="15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41B4CE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THEMIS seminar</a:t>
            </a:r>
            <a:r>
              <a:rPr lang="de-AT" sz="1500" dirty="0">
                <a:solidFill>
                  <a:srgbClr val="41B4CE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/</a:t>
            </a:r>
            <a:r>
              <a:rPr lang="de-AT" sz="1500" dirty="0" err="1">
                <a:solidFill>
                  <a:srgbClr val="41B4CE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paper</a:t>
            </a:r>
            <a:endParaRPr lang="de-AT" sz="1500" dirty="0">
              <a:solidFill>
                <a:srgbClr val="41B4CE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en-US" sz="15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en-US" sz="1500" dirty="0">
                <a:latin typeface="Verdana" panose="020B0604030504040204" pitchFamily="34" charset="0"/>
                <a:ea typeface="Verdana" panose="020B0604030504040204" pitchFamily="34" charset="0"/>
              </a:rPr>
              <a:t>Students receive the program’s </a:t>
            </a:r>
          </a:p>
          <a:p>
            <a:r>
              <a:rPr lang="en-US" sz="1500" i="1" dirty="0">
                <a:solidFill>
                  <a:srgbClr val="41B4CE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Joint Certificate in International and Business Law</a:t>
            </a:r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510108" y="285751"/>
            <a:ext cx="6004992" cy="483731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de-AT" sz="1800" dirty="0"/>
              <a:t>THEMIS</a:t>
            </a:r>
            <a:endParaRPr lang="de-AT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15100" y="2171700"/>
            <a:ext cx="1405890" cy="1603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44695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05406" y="965955"/>
            <a:ext cx="5436000" cy="923400"/>
          </a:xfrm>
        </p:spPr>
        <p:txBody>
          <a:bodyPr/>
          <a:lstStyle/>
          <a:p>
            <a:r>
              <a:rPr lang="en-GB" dirty="0"/>
              <a:t>Your </a:t>
            </a:r>
            <a:r>
              <a:rPr lang="en-GB" dirty="0" smtClean="0"/>
              <a:t>International Short Program at WU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0578520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>
          <a:xfrm>
            <a:off x="462020" y="1210152"/>
            <a:ext cx="5042428" cy="3716780"/>
          </a:xfrm>
        </p:spPr>
        <p:txBody>
          <a:bodyPr>
            <a:normAutofit lnSpcReduction="10000"/>
          </a:bodyPr>
          <a:lstStyle/>
          <a:p>
            <a:r>
              <a:rPr lang="en-US" sz="1200" dirty="0" smtClean="0"/>
              <a:t>3-week program in summer (one session in July, one in August) at WU in Vienna</a:t>
            </a:r>
          </a:p>
          <a:p>
            <a:pPr marL="0" indent="0">
              <a:buNone/>
            </a:pPr>
            <a:endParaRPr lang="en-US" sz="1200" dirty="0" smtClean="0"/>
          </a:p>
          <a:p>
            <a:r>
              <a:rPr lang="en-US" sz="1200" spc="-5" dirty="0">
                <a:cs typeface="Verdana"/>
              </a:rPr>
              <a:t>Courses </a:t>
            </a:r>
            <a:r>
              <a:rPr lang="en-US" sz="1200" dirty="0">
                <a:cs typeface="Verdana"/>
              </a:rPr>
              <a:t>taught </a:t>
            </a:r>
            <a:r>
              <a:rPr lang="en-US" sz="1200" spc="5" dirty="0">
                <a:cs typeface="Verdana"/>
              </a:rPr>
              <a:t>in </a:t>
            </a:r>
            <a:r>
              <a:rPr lang="en-US" sz="1200" dirty="0">
                <a:cs typeface="Verdana"/>
              </a:rPr>
              <a:t>English </a:t>
            </a:r>
            <a:r>
              <a:rPr lang="en-US" sz="1200" spc="5" dirty="0">
                <a:cs typeface="Verdana"/>
              </a:rPr>
              <a:t>in </a:t>
            </a:r>
            <a:r>
              <a:rPr lang="en-US" sz="1200" dirty="0">
                <a:cs typeface="Verdana"/>
              </a:rPr>
              <a:t>a </a:t>
            </a:r>
            <a:r>
              <a:rPr lang="en-US" sz="1200" spc="-5" dirty="0">
                <a:cs typeface="Verdana"/>
              </a:rPr>
              <a:t>broad range </a:t>
            </a:r>
            <a:r>
              <a:rPr lang="en-US" sz="1200" dirty="0">
                <a:cs typeface="Verdana"/>
              </a:rPr>
              <a:t>of </a:t>
            </a:r>
            <a:br>
              <a:rPr lang="en-US" sz="1200" dirty="0">
                <a:cs typeface="Verdana"/>
              </a:rPr>
            </a:br>
            <a:r>
              <a:rPr lang="en-US" sz="1200" dirty="0" smtClean="0">
                <a:cs typeface="Verdana"/>
              </a:rPr>
              <a:t>business</a:t>
            </a:r>
            <a:r>
              <a:rPr lang="en-US" sz="1200" spc="-185" dirty="0" smtClean="0">
                <a:cs typeface="Verdana"/>
              </a:rPr>
              <a:t> </a:t>
            </a:r>
            <a:r>
              <a:rPr lang="en-US" sz="1200" dirty="0" smtClean="0">
                <a:cs typeface="Verdana"/>
              </a:rPr>
              <a:t>topics</a:t>
            </a:r>
          </a:p>
          <a:p>
            <a:pPr marL="0" indent="0">
              <a:buNone/>
            </a:pPr>
            <a:endParaRPr lang="en-US" sz="1200" dirty="0" smtClean="0">
              <a:cs typeface="Verdana"/>
            </a:endParaRPr>
          </a:p>
          <a:p>
            <a:r>
              <a:rPr lang="en-US" sz="1200" dirty="0">
                <a:cs typeface="Verdana"/>
              </a:rPr>
              <a:t>Social and </a:t>
            </a:r>
            <a:r>
              <a:rPr lang="en-US" sz="1200" spc="-5" dirty="0">
                <a:cs typeface="Verdana"/>
              </a:rPr>
              <a:t>cultural program </a:t>
            </a:r>
            <a:r>
              <a:rPr lang="en-US" sz="1200" dirty="0">
                <a:cs typeface="Verdana"/>
              </a:rPr>
              <a:t>is organized for </a:t>
            </a:r>
            <a:r>
              <a:rPr lang="en-US" sz="1200" spc="-5" dirty="0">
                <a:cs typeface="Verdana"/>
              </a:rPr>
              <a:t>the </a:t>
            </a:r>
            <a:r>
              <a:rPr lang="en-US" sz="1200" spc="-5" dirty="0" smtClean="0">
                <a:cs typeface="Verdana"/>
              </a:rPr>
              <a:t/>
            </a:r>
            <a:br>
              <a:rPr lang="en-US" sz="1200" spc="-5" dirty="0" smtClean="0">
                <a:cs typeface="Verdana"/>
              </a:rPr>
            </a:br>
            <a:r>
              <a:rPr lang="en-US" sz="1200" spc="-5" dirty="0" smtClean="0">
                <a:cs typeface="Verdana"/>
              </a:rPr>
              <a:t>participants </a:t>
            </a:r>
          </a:p>
          <a:p>
            <a:endParaRPr lang="en-US" sz="1200" spc="-5" dirty="0"/>
          </a:p>
          <a:p>
            <a:r>
              <a:rPr lang="en-US" sz="1200" dirty="0" smtClean="0"/>
              <a:t>Open to graduate and undergraduate students</a:t>
            </a:r>
          </a:p>
          <a:p>
            <a:endParaRPr lang="en-US" sz="1200" dirty="0" smtClean="0"/>
          </a:p>
          <a:p>
            <a:r>
              <a:rPr lang="en-US" sz="1200" dirty="0" smtClean="0"/>
              <a:t>Program structure: 2 intensive courses, each course</a:t>
            </a:r>
            <a:br>
              <a:rPr lang="en-US" sz="1200" dirty="0" smtClean="0"/>
            </a:br>
            <a:r>
              <a:rPr lang="en-US" sz="1200" dirty="0" smtClean="0"/>
              <a:t>lasts 1,5 weeks; students earn 4 ECTS credits per </a:t>
            </a:r>
            <a:br>
              <a:rPr lang="en-US" sz="1200" dirty="0" smtClean="0"/>
            </a:br>
            <a:r>
              <a:rPr lang="en-US" sz="1200" dirty="0" smtClean="0"/>
              <a:t>course</a:t>
            </a:r>
          </a:p>
          <a:p>
            <a:pPr marL="0" indent="0">
              <a:buNone/>
            </a:pPr>
            <a:endParaRPr lang="en-US" sz="1200" dirty="0" smtClean="0"/>
          </a:p>
          <a:p>
            <a:r>
              <a:rPr lang="en-US" sz="1000" dirty="0" smtClean="0"/>
              <a:t>More information is available at </a:t>
            </a:r>
            <a:r>
              <a:rPr lang="de-AT" sz="1000" dirty="0">
                <a:hlinkClick r:id="rId3"/>
              </a:rPr>
              <a:t>https://short.wu.ac.at/isuwu</a:t>
            </a:r>
            <a:endParaRPr lang="en-US" sz="100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/>
              <a:t>Page </a:t>
            </a:r>
            <a:fld id="{BE3DC40E-DBBE-4E2D-9EEC-FBF0DA0E9179}" type="slidenum">
              <a:rPr lang="en-GB" smtClean="0"/>
              <a:t>29</a:t>
            </a:fld>
            <a:endParaRPr lang="en-GB" dirty="0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International Summer University </a:t>
            </a:r>
            <a:r>
              <a:rPr lang="de-AT" dirty="0" smtClean="0"/>
              <a:t>WU (ISU</a:t>
            </a:r>
            <a:r>
              <a:rPr lang="de-AT" baseline="30000" dirty="0" smtClean="0"/>
              <a:t>WU</a:t>
            </a:r>
            <a:r>
              <a:rPr lang="de-AT" dirty="0" smtClean="0"/>
              <a:t>)</a:t>
            </a:r>
            <a:endParaRPr lang="en-US" dirty="0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1"/>
          </p:nvPr>
        </p:nvSpPr>
        <p:spPr>
          <a:xfrm>
            <a:off x="1354562" y="4870853"/>
            <a:ext cx="3217443" cy="232277"/>
          </a:xfrm>
        </p:spPr>
        <p:txBody>
          <a:bodyPr/>
          <a:lstStyle/>
          <a:p>
            <a:r>
              <a:rPr lang="en-GB" dirty="0"/>
              <a:t>Your international Experience at WU</a:t>
            </a:r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2528" y="1570122"/>
            <a:ext cx="4332535" cy="2791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876170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/>
              <a:t>Page </a:t>
            </a:r>
            <a:fld id="{BE3DC40E-DBBE-4E2D-9EEC-FBF0DA0E9179}" type="slidenum">
              <a:rPr lang="en-GB" smtClean="0"/>
              <a:t>3</a:t>
            </a:fld>
            <a:endParaRPr lang="en-GB" dirty="0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Austria</a:t>
            </a:r>
          </a:p>
        </p:txBody>
      </p:sp>
      <p:sp>
        <p:nvSpPr>
          <p:cNvPr id="16" name="Textfeld 15"/>
          <p:cNvSpPr txBox="1"/>
          <p:nvPr/>
        </p:nvSpPr>
        <p:spPr>
          <a:xfrm>
            <a:off x="6276392" y="1127124"/>
            <a:ext cx="256902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Location</a:t>
            </a:r>
          </a:p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US" sz="1600" dirty="0"/>
              <a:t>Center of Europe</a:t>
            </a:r>
          </a:p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US" sz="1600" dirty="0"/>
              <a:t>8 neighboring countries</a:t>
            </a:r>
          </a:p>
          <a:p>
            <a:endParaRPr lang="en-US" sz="1600" dirty="0"/>
          </a:p>
          <a:p>
            <a:r>
              <a:rPr lang="en-US" sz="1600" b="1" dirty="0"/>
              <a:t>Official language</a:t>
            </a:r>
          </a:p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US" sz="1600" dirty="0"/>
              <a:t>(Austrian) German</a:t>
            </a:r>
          </a:p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§"/>
            </a:pPr>
            <a:endParaRPr lang="en-US" sz="1600" dirty="0"/>
          </a:p>
          <a:p>
            <a:pPr>
              <a:buClr>
                <a:schemeClr val="accent1"/>
              </a:buClr>
            </a:pPr>
            <a:r>
              <a:rPr lang="en-US" sz="1600" b="1" dirty="0"/>
              <a:t>Population</a:t>
            </a:r>
          </a:p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US" sz="1600" dirty="0"/>
              <a:t>~ 8,800,000</a:t>
            </a:r>
          </a:p>
        </p:txBody>
      </p:sp>
      <p:grpSp>
        <p:nvGrpSpPr>
          <p:cNvPr id="9" name="Gruppierung 1"/>
          <p:cNvGrpSpPr/>
          <p:nvPr/>
        </p:nvGrpSpPr>
        <p:grpSpPr>
          <a:xfrm>
            <a:off x="677567" y="939169"/>
            <a:ext cx="4762499" cy="3471862"/>
            <a:chOff x="2849563" y="1547813"/>
            <a:chExt cx="5986462" cy="4265612"/>
          </a:xfrm>
        </p:grpSpPr>
        <p:sp>
          <p:nvSpPr>
            <p:cNvPr id="10" name="Freeform 7"/>
            <p:cNvSpPr>
              <a:spLocks noEditPoints="1"/>
            </p:cNvSpPr>
            <p:nvPr/>
          </p:nvSpPr>
          <p:spPr bwMode="gray">
            <a:xfrm>
              <a:off x="4084637" y="4457700"/>
              <a:ext cx="911225" cy="839787"/>
            </a:xfrm>
            <a:custGeom>
              <a:avLst/>
              <a:gdLst>
                <a:gd name="T0" fmla="*/ 2137 w 548"/>
                <a:gd name="T1" fmla="*/ 1240 h 542"/>
                <a:gd name="T2" fmla="*/ 2099 w 548"/>
                <a:gd name="T3" fmla="*/ 1402 h 542"/>
                <a:gd name="T4" fmla="*/ 2053 w 548"/>
                <a:gd name="T5" fmla="*/ 1360 h 542"/>
                <a:gd name="T6" fmla="*/ 2005 w 548"/>
                <a:gd name="T7" fmla="*/ 1329 h 542"/>
                <a:gd name="T8" fmla="*/ 1997 w 548"/>
                <a:gd name="T9" fmla="*/ 1297 h 542"/>
                <a:gd name="T10" fmla="*/ 2053 w 548"/>
                <a:gd name="T11" fmla="*/ 1231 h 542"/>
                <a:gd name="T12" fmla="*/ 2114 w 548"/>
                <a:gd name="T13" fmla="*/ 1217 h 542"/>
                <a:gd name="T14" fmla="*/ 428 w 548"/>
                <a:gd name="T15" fmla="*/ 1135 h 542"/>
                <a:gd name="T16" fmla="*/ 535 w 548"/>
                <a:gd name="T17" fmla="*/ 941 h 542"/>
                <a:gd name="T18" fmla="*/ 581 w 548"/>
                <a:gd name="T19" fmla="*/ 863 h 542"/>
                <a:gd name="T20" fmla="*/ 535 w 548"/>
                <a:gd name="T21" fmla="*/ 808 h 542"/>
                <a:gd name="T22" fmla="*/ 510 w 548"/>
                <a:gd name="T23" fmla="*/ 704 h 542"/>
                <a:gd name="T24" fmla="*/ 400 w 548"/>
                <a:gd name="T25" fmla="*/ 601 h 542"/>
                <a:gd name="T26" fmla="*/ 320 w 548"/>
                <a:gd name="T27" fmla="*/ 531 h 542"/>
                <a:gd name="T28" fmla="*/ 138 w 548"/>
                <a:gd name="T29" fmla="*/ 503 h 542"/>
                <a:gd name="T30" fmla="*/ 16 w 548"/>
                <a:gd name="T31" fmla="*/ 465 h 542"/>
                <a:gd name="T32" fmla="*/ 56 w 548"/>
                <a:gd name="T33" fmla="*/ 424 h 542"/>
                <a:gd name="T34" fmla="*/ 0 w 548"/>
                <a:gd name="T35" fmla="*/ 387 h 542"/>
                <a:gd name="T36" fmla="*/ 134 w 548"/>
                <a:gd name="T37" fmla="*/ 374 h 542"/>
                <a:gd name="T38" fmla="*/ 249 w 548"/>
                <a:gd name="T39" fmla="*/ 343 h 542"/>
                <a:gd name="T40" fmla="*/ 382 w 548"/>
                <a:gd name="T41" fmla="*/ 383 h 542"/>
                <a:gd name="T42" fmla="*/ 502 w 548"/>
                <a:gd name="T43" fmla="*/ 366 h 542"/>
                <a:gd name="T44" fmla="*/ 473 w 548"/>
                <a:gd name="T45" fmla="*/ 288 h 542"/>
                <a:gd name="T46" fmla="*/ 525 w 548"/>
                <a:gd name="T47" fmla="*/ 243 h 542"/>
                <a:gd name="T48" fmla="*/ 689 w 548"/>
                <a:gd name="T49" fmla="*/ 281 h 542"/>
                <a:gd name="T50" fmla="*/ 746 w 548"/>
                <a:gd name="T51" fmla="*/ 217 h 542"/>
                <a:gd name="T52" fmla="*/ 950 w 548"/>
                <a:gd name="T53" fmla="*/ 134 h 542"/>
                <a:gd name="T54" fmla="*/ 1083 w 548"/>
                <a:gd name="T55" fmla="*/ 2 h 542"/>
                <a:gd name="T56" fmla="*/ 1160 w 548"/>
                <a:gd name="T57" fmla="*/ 56 h 542"/>
                <a:gd name="T58" fmla="*/ 1260 w 548"/>
                <a:gd name="T59" fmla="*/ 91 h 542"/>
                <a:gd name="T60" fmla="*/ 1340 w 548"/>
                <a:gd name="T61" fmla="*/ 151 h 542"/>
                <a:gd name="T62" fmla="*/ 1417 w 548"/>
                <a:gd name="T63" fmla="*/ 177 h 542"/>
                <a:gd name="T64" fmla="*/ 1450 w 548"/>
                <a:gd name="T65" fmla="*/ 200 h 542"/>
                <a:gd name="T66" fmla="*/ 1591 w 548"/>
                <a:gd name="T67" fmla="*/ 240 h 542"/>
                <a:gd name="T68" fmla="*/ 1717 w 548"/>
                <a:gd name="T69" fmla="*/ 273 h 542"/>
                <a:gd name="T70" fmla="*/ 1819 w 548"/>
                <a:gd name="T71" fmla="*/ 296 h 542"/>
                <a:gd name="T72" fmla="*/ 1943 w 548"/>
                <a:gd name="T73" fmla="*/ 327 h 542"/>
                <a:gd name="T74" fmla="*/ 1849 w 548"/>
                <a:gd name="T75" fmla="*/ 462 h 542"/>
                <a:gd name="T76" fmla="*/ 1783 w 548"/>
                <a:gd name="T77" fmla="*/ 549 h 542"/>
                <a:gd name="T78" fmla="*/ 1760 w 548"/>
                <a:gd name="T79" fmla="*/ 569 h 542"/>
                <a:gd name="T80" fmla="*/ 1674 w 548"/>
                <a:gd name="T81" fmla="*/ 647 h 542"/>
                <a:gd name="T82" fmla="*/ 1612 w 548"/>
                <a:gd name="T83" fmla="*/ 735 h 542"/>
                <a:gd name="T84" fmla="*/ 1760 w 548"/>
                <a:gd name="T85" fmla="*/ 770 h 542"/>
                <a:gd name="T86" fmla="*/ 1769 w 548"/>
                <a:gd name="T87" fmla="*/ 859 h 542"/>
                <a:gd name="T88" fmla="*/ 1760 w 548"/>
                <a:gd name="T89" fmla="*/ 921 h 542"/>
                <a:gd name="T90" fmla="*/ 1803 w 548"/>
                <a:gd name="T91" fmla="*/ 1019 h 542"/>
                <a:gd name="T92" fmla="*/ 1819 w 548"/>
                <a:gd name="T93" fmla="*/ 1086 h 542"/>
                <a:gd name="T94" fmla="*/ 1591 w 548"/>
                <a:gd name="T95" fmla="*/ 1179 h 542"/>
                <a:gd name="T96" fmla="*/ 1436 w 548"/>
                <a:gd name="T97" fmla="*/ 1133 h 542"/>
                <a:gd name="T98" fmla="*/ 1238 w 548"/>
                <a:gd name="T99" fmla="*/ 1135 h 542"/>
                <a:gd name="T100" fmla="*/ 1184 w 548"/>
                <a:gd name="T101" fmla="*/ 1265 h 542"/>
                <a:gd name="T102" fmla="*/ 1041 w 548"/>
                <a:gd name="T103" fmla="*/ 1263 h 542"/>
                <a:gd name="T104" fmla="*/ 963 w 548"/>
                <a:gd name="T105" fmla="*/ 1256 h 542"/>
                <a:gd name="T106" fmla="*/ 829 w 548"/>
                <a:gd name="T107" fmla="*/ 1209 h 542"/>
                <a:gd name="T108" fmla="*/ 746 w 548"/>
                <a:gd name="T109" fmla="*/ 1225 h 542"/>
                <a:gd name="T110" fmla="*/ 649 w 548"/>
                <a:gd name="T111" fmla="*/ 1209 h 542"/>
                <a:gd name="T112" fmla="*/ 510 w 548"/>
                <a:gd name="T113" fmla="*/ 1174 h 542"/>
                <a:gd name="T114" fmla="*/ 493 w 548"/>
                <a:gd name="T115" fmla="*/ 1146 h 542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548"/>
                <a:gd name="T175" fmla="*/ 0 h 542"/>
                <a:gd name="T176" fmla="*/ 548 w 548"/>
                <a:gd name="T177" fmla="*/ 542 h 542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548" h="542">
                  <a:moveTo>
                    <a:pt x="542" y="456"/>
                  </a:moveTo>
                  <a:lnTo>
                    <a:pt x="544" y="460"/>
                  </a:lnTo>
                  <a:lnTo>
                    <a:pt x="546" y="468"/>
                  </a:lnTo>
                  <a:lnTo>
                    <a:pt x="544" y="478"/>
                  </a:lnTo>
                  <a:lnTo>
                    <a:pt x="546" y="480"/>
                  </a:lnTo>
                  <a:lnTo>
                    <a:pt x="548" y="488"/>
                  </a:lnTo>
                  <a:lnTo>
                    <a:pt x="546" y="506"/>
                  </a:lnTo>
                  <a:lnTo>
                    <a:pt x="542" y="514"/>
                  </a:lnTo>
                  <a:lnTo>
                    <a:pt x="540" y="530"/>
                  </a:lnTo>
                  <a:lnTo>
                    <a:pt x="536" y="542"/>
                  </a:lnTo>
                  <a:lnTo>
                    <a:pt x="530" y="540"/>
                  </a:lnTo>
                  <a:lnTo>
                    <a:pt x="530" y="536"/>
                  </a:lnTo>
                  <a:lnTo>
                    <a:pt x="522" y="534"/>
                  </a:lnTo>
                  <a:lnTo>
                    <a:pt x="518" y="530"/>
                  </a:lnTo>
                  <a:lnTo>
                    <a:pt x="524" y="526"/>
                  </a:lnTo>
                  <a:lnTo>
                    <a:pt x="522" y="524"/>
                  </a:lnTo>
                  <a:lnTo>
                    <a:pt x="514" y="522"/>
                  </a:lnTo>
                  <a:lnTo>
                    <a:pt x="518" y="514"/>
                  </a:lnTo>
                  <a:lnTo>
                    <a:pt x="516" y="512"/>
                  </a:lnTo>
                  <a:lnTo>
                    <a:pt x="512" y="514"/>
                  </a:lnTo>
                  <a:lnTo>
                    <a:pt x="512" y="510"/>
                  </a:lnTo>
                  <a:lnTo>
                    <a:pt x="516" y="506"/>
                  </a:lnTo>
                  <a:lnTo>
                    <a:pt x="514" y="504"/>
                  </a:lnTo>
                  <a:lnTo>
                    <a:pt x="510" y="502"/>
                  </a:lnTo>
                  <a:lnTo>
                    <a:pt x="510" y="498"/>
                  </a:lnTo>
                  <a:lnTo>
                    <a:pt x="514" y="494"/>
                  </a:lnTo>
                  <a:lnTo>
                    <a:pt x="510" y="490"/>
                  </a:lnTo>
                  <a:lnTo>
                    <a:pt x="514" y="482"/>
                  </a:lnTo>
                  <a:lnTo>
                    <a:pt x="524" y="476"/>
                  </a:lnTo>
                  <a:lnTo>
                    <a:pt x="528" y="476"/>
                  </a:lnTo>
                  <a:lnTo>
                    <a:pt x="530" y="472"/>
                  </a:lnTo>
                  <a:lnTo>
                    <a:pt x="534" y="472"/>
                  </a:lnTo>
                  <a:lnTo>
                    <a:pt x="538" y="474"/>
                  </a:lnTo>
                  <a:lnTo>
                    <a:pt x="540" y="470"/>
                  </a:lnTo>
                  <a:lnTo>
                    <a:pt x="538" y="462"/>
                  </a:lnTo>
                  <a:lnTo>
                    <a:pt x="540" y="456"/>
                  </a:lnTo>
                  <a:lnTo>
                    <a:pt x="542" y="456"/>
                  </a:lnTo>
                  <a:close/>
                  <a:moveTo>
                    <a:pt x="110" y="440"/>
                  </a:moveTo>
                  <a:lnTo>
                    <a:pt x="116" y="438"/>
                  </a:lnTo>
                  <a:lnTo>
                    <a:pt x="124" y="428"/>
                  </a:lnTo>
                  <a:lnTo>
                    <a:pt x="132" y="372"/>
                  </a:lnTo>
                  <a:lnTo>
                    <a:pt x="140" y="372"/>
                  </a:lnTo>
                  <a:lnTo>
                    <a:pt x="136" y="364"/>
                  </a:lnTo>
                  <a:lnTo>
                    <a:pt x="132" y="370"/>
                  </a:lnTo>
                  <a:lnTo>
                    <a:pt x="134" y="342"/>
                  </a:lnTo>
                  <a:lnTo>
                    <a:pt x="138" y="322"/>
                  </a:lnTo>
                  <a:lnTo>
                    <a:pt x="140" y="326"/>
                  </a:lnTo>
                  <a:lnTo>
                    <a:pt x="148" y="334"/>
                  </a:lnTo>
                  <a:lnTo>
                    <a:pt x="152" y="342"/>
                  </a:lnTo>
                  <a:lnTo>
                    <a:pt x="156" y="348"/>
                  </a:lnTo>
                  <a:lnTo>
                    <a:pt x="150" y="332"/>
                  </a:lnTo>
                  <a:lnTo>
                    <a:pt x="140" y="318"/>
                  </a:lnTo>
                  <a:lnTo>
                    <a:pt x="136" y="312"/>
                  </a:lnTo>
                  <a:lnTo>
                    <a:pt x="136" y="306"/>
                  </a:lnTo>
                  <a:lnTo>
                    <a:pt x="142" y="294"/>
                  </a:lnTo>
                  <a:lnTo>
                    <a:pt x="138" y="284"/>
                  </a:lnTo>
                  <a:lnTo>
                    <a:pt x="136" y="278"/>
                  </a:lnTo>
                  <a:lnTo>
                    <a:pt x="130" y="272"/>
                  </a:lnTo>
                  <a:lnTo>
                    <a:pt x="118" y="270"/>
                  </a:lnTo>
                  <a:lnTo>
                    <a:pt x="108" y="256"/>
                  </a:lnTo>
                  <a:lnTo>
                    <a:pt x="102" y="248"/>
                  </a:lnTo>
                  <a:lnTo>
                    <a:pt x="106" y="236"/>
                  </a:lnTo>
                  <a:lnTo>
                    <a:pt x="102" y="232"/>
                  </a:lnTo>
                  <a:lnTo>
                    <a:pt x="96" y="228"/>
                  </a:lnTo>
                  <a:lnTo>
                    <a:pt x="88" y="226"/>
                  </a:lnTo>
                  <a:lnTo>
                    <a:pt x="84" y="220"/>
                  </a:lnTo>
                  <a:lnTo>
                    <a:pt x="88" y="210"/>
                  </a:lnTo>
                  <a:lnTo>
                    <a:pt x="82" y="206"/>
                  </a:lnTo>
                  <a:lnTo>
                    <a:pt x="74" y="212"/>
                  </a:lnTo>
                  <a:lnTo>
                    <a:pt x="66" y="204"/>
                  </a:lnTo>
                  <a:lnTo>
                    <a:pt x="52" y="198"/>
                  </a:lnTo>
                  <a:lnTo>
                    <a:pt x="40" y="194"/>
                  </a:lnTo>
                  <a:lnTo>
                    <a:pt x="36" y="194"/>
                  </a:lnTo>
                  <a:lnTo>
                    <a:pt x="32" y="188"/>
                  </a:lnTo>
                  <a:lnTo>
                    <a:pt x="16" y="192"/>
                  </a:lnTo>
                  <a:lnTo>
                    <a:pt x="14" y="186"/>
                  </a:lnTo>
                  <a:lnTo>
                    <a:pt x="10" y="182"/>
                  </a:lnTo>
                  <a:lnTo>
                    <a:pt x="4" y="180"/>
                  </a:lnTo>
                  <a:lnTo>
                    <a:pt x="2" y="178"/>
                  </a:lnTo>
                  <a:lnTo>
                    <a:pt x="18" y="176"/>
                  </a:lnTo>
                  <a:lnTo>
                    <a:pt x="16" y="170"/>
                  </a:lnTo>
                  <a:lnTo>
                    <a:pt x="6" y="168"/>
                  </a:lnTo>
                  <a:lnTo>
                    <a:pt x="14" y="164"/>
                  </a:lnTo>
                  <a:lnTo>
                    <a:pt x="16" y="160"/>
                  </a:lnTo>
                  <a:lnTo>
                    <a:pt x="12" y="160"/>
                  </a:lnTo>
                  <a:lnTo>
                    <a:pt x="6" y="160"/>
                  </a:lnTo>
                  <a:lnTo>
                    <a:pt x="0" y="162"/>
                  </a:lnTo>
                  <a:lnTo>
                    <a:pt x="0" y="150"/>
                  </a:lnTo>
                  <a:lnTo>
                    <a:pt x="6" y="150"/>
                  </a:lnTo>
                  <a:lnTo>
                    <a:pt x="10" y="146"/>
                  </a:lnTo>
                  <a:lnTo>
                    <a:pt x="20" y="144"/>
                  </a:lnTo>
                  <a:lnTo>
                    <a:pt x="30" y="140"/>
                  </a:lnTo>
                  <a:lnTo>
                    <a:pt x="34" y="144"/>
                  </a:lnTo>
                  <a:lnTo>
                    <a:pt x="36" y="140"/>
                  </a:lnTo>
                  <a:lnTo>
                    <a:pt x="44" y="142"/>
                  </a:lnTo>
                  <a:lnTo>
                    <a:pt x="46" y="136"/>
                  </a:lnTo>
                  <a:lnTo>
                    <a:pt x="52" y="134"/>
                  </a:lnTo>
                  <a:lnTo>
                    <a:pt x="64" y="132"/>
                  </a:lnTo>
                  <a:lnTo>
                    <a:pt x="72" y="142"/>
                  </a:lnTo>
                  <a:lnTo>
                    <a:pt x="76" y="148"/>
                  </a:lnTo>
                  <a:lnTo>
                    <a:pt x="82" y="150"/>
                  </a:lnTo>
                  <a:lnTo>
                    <a:pt x="94" y="144"/>
                  </a:lnTo>
                  <a:lnTo>
                    <a:pt x="98" y="148"/>
                  </a:lnTo>
                  <a:lnTo>
                    <a:pt x="104" y="144"/>
                  </a:lnTo>
                  <a:lnTo>
                    <a:pt x="112" y="142"/>
                  </a:lnTo>
                  <a:lnTo>
                    <a:pt x="112" y="146"/>
                  </a:lnTo>
                  <a:lnTo>
                    <a:pt x="122" y="144"/>
                  </a:lnTo>
                  <a:lnTo>
                    <a:pt x="128" y="142"/>
                  </a:lnTo>
                  <a:lnTo>
                    <a:pt x="122" y="138"/>
                  </a:lnTo>
                  <a:lnTo>
                    <a:pt x="122" y="132"/>
                  </a:lnTo>
                  <a:lnTo>
                    <a:pt x="124" y="122"/>
                  </a:lnTo>
                  <a:lnTo>
                    <a:pt x="122" y="110"/>
                  </a:lnTo>
                  <a:lnTo>
                    <a:pt x="120" y="112"/>
                  </a:lnTo>
                  <a:lnTo>
                    <a:pt x="110" y="94"/>
                  </a:lnTo>
                  <a:lnTo>
                    <a:pt x="108" y="82"/>
                  </a:lnTo>
                  <a:lnTo>
                    <a:pt x="124" y="86"/>
                  </a:lnTo>
                  <a:lnTo>
                    <a:pt x="136" y="84"/>
                  </a:lnTo>
                  <a:lnTo>
                    <a:pt x="134" y="94"/>
                  </a:lnTo>
                  <a:lnTo>
                    <a:pt x="138" y="104"/>
                  </a:lnTo>
                  <a:lnTo>
                    <a:pt x="144" y="100"/>
                  </a:lnTo>
                  <a:lnTo>
                    <a:pt x="166" y="104"/>
                  </a:lnTo>
                  <a:lnTo>
                    <a:pt x="174" y="108"/>
                  </a:lnTo>
                  <a:lnTo>
                    <a:pt x="176" y="108"/>
                  </a:lnTo>
                  <a:lnTo>
                    <a:pt x="184" y="104"/>
                  </a:lnTo>
                  <a:lnTo>
                    <a:pt x="196" y="98"/>
                  </a:lnTo>
                  <a:lnTo>
                    <a:pt x="186" y="94"/>
                  </a:lnTo>
                  <a:lnTo>
                    <a:pt x="188" y="88"/>
                  </a:lnTo>
                  <a:lnTo>
                    <a:pt x="190" y="84"/>
                  </a:lnTo>
                  <a:lnTo>
                    <a:pt x="204" y="76"/>
                  </a:lnTo>
                  <a:lnTo>
                    <a:pt x="216" y="70"/>
                  </a:lnTo>
                  <a:lnTo>
                    <a:pt x="232" y="64"/>
                  </a:lnTo>
                  <a:lnTo>
                    <a:pt x="238" y="58"/>
                  </a:lnTo>
                  <a:lnTo>
                    <a:pt x="242" y="52"/>
                  </a:lnTo>
                  <a:lnTo>
                    <a:pt x="242" y="30"/>
                  </a:lnTo>
                  <a:lnTo>
                    <a:pt x="244" y="16"/>
                  </a:lnTo>
                  <a:lnTo>
                    <a:pt x="254" y="8"/>
                  </a:lnTo>
                  <a:lnTo>
                    <a:pt x="260" y="4"/>
                  </a:lnTo>
                  <a:lnTo>
                    <a:pt x="276" y="2"/>
                  </a:lnTo>
                  <a:lnTo>
                    <a:pt x="280" y="0"/>
                  </a:lnTo>
                  <a:lnTo>
                    <a:pt x="284" y="12"/>
                  </a:lnTo>
                  <a:lnTo>
                    <a:pt x="288" y="20"/>
                  </a:lnTo>
                  <a:lnTo>
                    <a:pt x="294" y="24"/>
                  </a:lnTo>
                  <a:lnTo>
                    <a:pt x="296" y="22"/>
                  </a:lnTo>
                  <a:lnTo>
                    <a:pt x="304" y="16"/>
                  </a:lnTo>
                  <a:lnTo>
                    <a:pt x="306" y="22"/>
                  </a:lnTo>
                  <a:lnTo>
                    <a:pt x="310" y="34"/>
                  </a:lnTo>
                  <a:lnTo>
                    <a:pt x="312" y="36"/>
                  </a:lnTo>
                  <a:lnTo>
                    <a:pt x="322" y="36"/>
                  </a:lnTo>
                  <a:lnTo>
                    <a:pt x="324" y="46"/>
                  </a:lnTo>
                  <a:lnTo>
                    <a:pt x="328" y="44"/>
                  </a:lnTo>
                  <a:lnTo>
                    <a:pt x="338" y="46"/>
                  </a:lnTo>
                  <a:lnTo>
                    <a:pt x="344" y="50"/>
                  </a:lnTo>
                  <a:lnTo>
                    <a:pt x="342" y="58"/>
                  </a:lnTo>
                  <a:lnTo>
                    <a:pt x="344" y="62"/>
                  </a:lnTo>
                  <a:lnTo>
                    <a:pt x="342" y="68"/>
                  </a:lnTo>
                  <a:lnTo>
                    <a:pt x="348" y="70"/>
                  </a:lnTo>
                  <a:lnTo>
                    <a:pt x="354" y="68"/>
                  </a:lnTo>
                  <a:lnTo>
                    <a:pt x="362" y="68"/>
                  </a:lnTo>
                  <a:lnTo>
                    <a:pt x="366" y="60"/>
                  </a:lnTo>
                  <a:lnTo>
                    <a:pt x="370" y="58"/>
                  </a:lnTo>
                  <a:lnTo>
                    <a:pt x="368" y="68"/>
                  </a:lnTo>
                  <a:lnTo>
                    <a:pt x="370" y="72"/>
                  </a:lnTo>
                  <a:lnTo>
                    <a:pt x="370" y="78"/>
                  </a:lnTo>
                  <a:lnTo>
                    <a:pt x="380" y="80"/>
                  </a:lnTo>
                  <a:lnTo>
                    <a:pt x="384" y="84"/>
                  </a:lnTo>
                  <a:lnTo>
                    <a:pt x="392" y="90"/>
                  </a:lnTo>
                  <a:lnTo>
                    <a:pt x="394" y="96"/>
                  </a:lnTo>
                  <a:lnTo>
                    <a:pt x="406" y="92"/>
                  </a:lnTo>
                  <a:lnTo>
                    <a:pt x="406" y="94"/>
                  </a:lnTo>
                  <a:lnTo>
                    <a:pt x="418" y="96"/>
                  </a:lnTo>
                  <a:lnTo>
                    <a:pt x="428" y="96"/>
                  </a:lnTo>
                  <a:lnTo>
                    <a:pt x="430" y="98"/>
                  </a:lnTo>
                  <a:lnTo>
                    <a:pt x="438" y="106"/>
                  </a:lnTo>
                  <a:lnTo>
                    <a:pt x="444" y="114"/>
                  </a:lnTo>
                  <a:lnTo>
                    <a:pt x="450" y="112"/>
                  </a:lnTo>
                  <a:lnTo>
                    <a:pt x="452" y="116"/>
                  </a:lnTo>
                  <a:lnTo>
                    <a:pt x="464" y="114"/>
                  </a:lnTo>
                  <a:lnTo>
                    <a:pt x="468" y="114"/>
                  </a:lnTo>
                  <a:lnTo>
                    <a:pt x="470" y="118"/>
                  </a:lnTo>
                  <a:lnTo>
                    <a:pt x="478" y="120"/>
                  </a:lnTo>
                  <a:lnTo>
                    <a:pt x="486" y="120"/>
                  </a:lnTo>
                  <a:lnTo>
                    <a:pt x="496" y="126"/>
                  </a:lnTo>
                  <a:lnTo>
                    <a:pt x="480" y="146"/>
                  </a:lnTo>
                  <a:lnTo>
                    <a:pt x="478" y="152"/>
                  </a:lnTo>
                  <a:lnTo>
                    <a:pt x="478" y="162"/>
                  </a:lnTo>
                  <a:lnTo>
                    <a:pt x="472" y="170"/>
                  </a:lnTo>
                  <a:lnTo>
                    <a:pt x="472" y="178"/>
                  </a:lnTo>
                  <a:lnTo>
                    <a:pt x="472" y="180"/>
                  </a:lnTo>
                  <a:lnTo>
                    <a:pt x="468" y="198"/>
                  </a:lnTo>
                  <a:lnTo>
                    <a:pt x="472" y="204"/>
                  </a:lnTo>
                  <a:lnTo>
                    <a:pt x="464" y="212"/>
                  </a:lnTo>
                  <a:lnTo>
                    <a:pt x="456" y="212"/>
                  </a:lnTo>
                  <a:lnTo>
                    <a:pt x="456" y="210"/>
                  </a:lnTo>
                  <a:lnTo>
                    <a:pt x="450" y="210"/>
                  </a:lnTo>
                  <a:lnTo>
                    <a:pt x="446" y="218"/>
                  </a:lnTo>
                  <a:lnTo>
                    <a:pt x="448" y="218"/>
                  </a:lnTo>
                  <a:lnTo>
                    <a:pt x="450" y="220"/>
                  </a:lnTo>
                  <a:lnTo>
                    <a:pt x="446" y="222"/>
                  </a:lnTo>
                  <a:lnTo>
                    <a:pt x="438" y="234"/>
                  </a:lnTo>
                  <a:lnTo>
                    <a:pt x="438" y="236"/>
                  </a:lnTo>
                  <a:lnTo>
                    <a:pt x="428" y="242"/>
                  </a:lnTo>
                  <a:lnTo>
                    <a:pt x="428" y="250"/>
                  </a:lnTo>
                  <a:lnTo>
                    <a:pt x="416" y="260"/>
                  </a:lnTo>
                  <a:lnTo>
                    <a:pt x="414" y="268"/>
                  </a:lnTo>
                  <a:lnTo>
                    <a:pt x="416" y="272"/>
                  </a:lnTo>
                  <a:lnTo>
                    <a:pt x="416" y="280"/>
                  </a:lnTo>
                  <a:lnTo>
                    <a:pt x="412" y="284"/>
                  </a:lnTo>
                  <a:lnTo>
                    <a:pt x="418" y="288"/>
                  </a:lnTo>
                  <a:lnTo>
                    <a:pt x="432" y="270"/>
                  </a:lnTo>
                  <a:lnTo>
                    <a:pt x="442" y="268"/>
                  </a:lnTo>
                  <a:lnTo>
                    <a:pt x="448" y="288"/>
                  </a:lnTo>
                  <a:lnTo>
                    <a:pt x="450" y="298"/>
                  </a:lnTo>
                  <a:lnTo>
                    <a:pt x="440" y="306"/>
                  </a:lnTo>
                  <a:lnTo>
                    <a:pt x="448" y="314"/>
                  </a:lnTo>
                  <a:lnTo>
                    <a:pt x="450" y="322"/>
                  </a:lnTo>
                  <a:lnTo>
                    <a:pt x="456" y="326"/>
                  </a:lnTo>
                  <a:lnTo>
                    <a:pt x="452" y="332"/>
                  </a:lnTo>
                  <a:lnTo>
                    <a:pt x="444" y="342"/>
                  </a:lnTo>
                  <a:lnTo>
                    <a:pt x="440" y="338"/>
                  </a:lnTo>
                  <a:lnTo>
                    <a:pt x="432" y="344"/>
                  </a:lnTo>
                  <a:lnTo>
                    <a:pt x="440" y="352"/>
                  </a:lnTo>
                  <a:lnTo>
                    <a:pt x="450" y="356"/>
                  </a:lnTo>
                  <a:lnTo>
                    <a:pt x="452" y="364"/>
                  </a:lnTo>
                  <a:lnTo>
                    <a:pt x="450" y="364"/>
                  </a:lnTo>
                  <a:lnTo>
                    <a:pt x="444" y="374"/>
                  </a:lnTo>
                  <a:lnTo>
                    <a:pt x="446" y="384"/>
                  </a:lnTo>
                  <a:lnTo>
                    <a:pt x="460" y="394"/>
                  </a:lnTo>
                  <a:lnTo>
                    <a:pt x="474" y="392"/>
                  </a:lnTo>
                  <a:lnTo>
                    <a:pt x="476" y="398"/>
                  </a:lnTo>
                  <a:lnTo>
                    <a:pt x="474" y="410"/>
                  </a:lnTo>
                  <a:lnTo>
                    <a:pt x="468" y="416"/>
                  </a:lnTo>
                  <a:lnTo>
                    <a:pt x="464" y="420"/>
                  </a:lnTo>
                  <a:lnTo>
                    <a:pt x="450" y="432"/>
                  </a:lnTo>
                  <a:lnTo>
                    <a:pt x="434" y="448"/>
                  </a:lnTo>
                  <a:lnTo>
                    <a:pt x="426" y="450"/>
                  </a:lnTo>
                  <a:lnTo>
                    <a:pt x="420" y="452"/>
                  </a:lnTo>
                  <a:lnTo>
                    <a:pt x="406" y="456"/>
                  </a:lnTo>
                  <a:lnTo>
                    <a:pt x="400" y="454"/>
                  </a:lnTo>
                  <a:lnTo>
                    <a:pt x="392" y="450"/>
                  </a:lnTo>
                  <a:lnTo>
                    <a:pt x="378" y="438"/>
                  </a:lnTo>
                  <a:lnTo>
                    <a:pt x="372" y="436"/>
                  </a:lnTo>
                  <a:lnTo>
                    <a:pt x="366" y="438"/>
                  </a:lnTo>
                  <a:lnTo>
                    <a:pt x="362" y="440"/>
                  </a:lnTo>
                  <a:lnTo>
                    <a:pt x="352" y="438"/>
                  </a:lnTo>
                  <a:lnTo>
                    <a:pt x="340" y="430"/>
                  </a:lnTo>
                  <a:lnTo>
                    <a:pt x="330" y="432"/>
                  </a:lnTo>
                  <a:lnTo>
                    <a:pt x="316" y="440"/>
                  </a:lnTo>
                  <a:lnTo>
                    <a:pt x="310" y="446"/>
                  </a:lnTo>
                  <a:lnTo>
                    <a:pt x="300" y="458"/>
                  </a:lnTo>
                  <a:lnTo>
                    <a:pt x="298" y="468"/>
                  </a:lnTo>
                  <a:lnTo>
                    <a:pt x="300" y="480"/>
                  </a:lnTo>
                  <a:lnTo>
                    <a:pt x="302" y="490"/>
                  </a:lnTo>
                  <a:lnTo>
                    <a:pt x="296" y="486"/>
                  </a:lnTo>
                  <a:lnTo>
                    <a:pt x="282" y="490"/>
                  </a:lnTo>
                  <a:lnTo>
                    <a:pt x="282" y="494"/>
                  </a:lnTo>
                  <a:lnTo>
                    <a:pt x="274" y="492"/>
                  </a:lnTo>
                  <a:lnTo>
                    <a:pt x="266" y="488"/>
                  </a:lnTo>
                  <a:lnTo>
                    <a:pt x="260" y="492"/>
                  </a:lnTo>
                  <a:lnTo>
                    <a:pt x="256" y="492"/>
                  </a:lnTo>
                  <a:lnTo>
                    <a:pt x="254" y="488"/>
                  </a:lnTo>
                  <a:lnTo>
                    <a:pt x="248" y="486"/>
                  </a:lnTo>
                  <a:lnTo>
                    <a:pt x="246" y="486"/>
                  </a:lnTo>
                  <a:lnTo>
                    <a:pt x="238" y="488"/>
                  </a:lnTo>
                  <a:lnTo>
                    <a:pt x="236" y="486"/>
                  </a:lnTo>
                  <a:lnTo>
                    <a:pt x="234" y="480"/>
                  </a:lnTo>
                  <a:lnTo>
                    <a:pt x="234" y="476"/>
                  </a:lnTo>
                  <a:lnTo>
                    <a:pt x="212" y="468"/>
                  </a:lnTo>
                  <a:lnTo>
                    <a:pt x="206" y="468"/>
                  </a:lnTo>
                  <a:lnTo>
                    <a:pt x="206" y="476"/>
                  </a:lnTo>
                  <a:lnTo>
                    <a:pt x="196" y="476"/>
                  </a:lnTo>
                  <a:lnTo>
                    <a:pt x="190" y="476"/>
                  </a:lnTo>
                  <a:lnTo>
                    <a:pt x="190" y="474"/>
                  </a:lnTo>
                  <a:lnTo>
                    <a:pt x="176" y="474"/>
                  </a:lnTo>
                  <a:lnTo>
                    <a:pt x="176" y="472"/>
                  </a:lnTo>
                  <a:lnTo>
                    <a:pt x="174" y="470"/>
                  </a:lnTo>
                  <a:lnTo>
                    <a:pt x="168" y="468"/>
                  </a:lnTo>
                  <a:lnTo>
                    <a:pt x="166" y="468"/>
                  </a:lnTo>
                  <a:lnTo>
                    <a:pt x="160" y="468"/>
                  </a:lnTo>
                  <a:lnTo>
                    <a:pt x="160" y="470"/>
                  </a:lnTo>
                  <a:lnTo>
                    <a:pt x="150" y="460"/>
                  </a:lnTo>
                  <a:lnTo>
                    <a:pt x="148" y="462"/>
                  </a:lnTo>
                  <a:lnTo>
                    <a:pt x="130" y="454"/>
                  </a:lnTo>
                  <a:lnTo>
                    <a:pt x="128" y="456"/>
                  </a:lnTo>
                  <a:lnTo>
                    <a:pt x="124" y="456"/>
                  </a:lnTo>
                  <a:lnTo>
                    <a:pt x="124" y="454"/>
                  </a:lnTo>
                  <a:lnTo>
                    <a:pt x="126" y="448"/>
                  </a:lnTo>
                  <a:lnTo>
                    <a:pt x="126" y="444"/>
                  </a:lnTo>
                  <a:lnTo>
                    <a:pt x="118" y="446"/>
                  </a:lnTo>
                  <a:lnTo>
                    <a:pt x="110" y="440"/>
                  </a:lnTo>
                  <a:close/>
                </a:path>
              </a:pathLst>
            </a:custGeom>
            <a:solidFill>
              <a:srgbClr val="B2B2B2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 sz="1350"/>
            </a:p>
          </p:txBody>
        </p:sp>
        <p:sp>
          <p:nvSpPr>
            <p:cNvPr id="11" name="Freeform 8"/>
            <p:cNvSpPr>
              <a:spLocks noEditPoints="1"/>
            </p:cNvSpPr>
            <p:nvPr/>
          </p:nvSpPr>
          <p:spPr bwMode="gray">
            <a:xfrm>
              <a:off x="6046787" y="5243512"/>
              <a:ext cx="1193800" cy="473075"/>
            </a:xfrm>
            <a:custGeom>
              <a:avLst/>
              <a:gdLst>
                <a:gd name="T0" fmla="*/ 2698 w 720"/>
                <a:gd name="T1" fmla="*/ 650 h 306"/>
                <a:gd name="T2" fmla="*/ 2635 w 720"/>
                <a:gd name="T3" fmla="*/ 620 h 306"/>
                <a:gd name="T4" fmla="*/ 2482 w 720"/>
                <a:gd name="T5" fmla="*/ 610 h 306"/>
                <a:gd name="T6" fmla="*/ 2419 w 720"/>
                <a:gd name="T7" fmla="*/ 620 h 306"/>
                <a:gd name="T8" fmla="*/ 2165 w 720"/>
                <a:gd name="T9" fmla="*/ 647 h 306"/>
                <a:gd name="T10" fmla="*/ 1819 w 720"/>
                <a:gd name="T11" fmla="*/ 667 h 306"/>
                <a:gd name="T12" fmla="*/ 1590 w 720"/>
                <a:gd name="T13" fmla="*/ 682 h 306"/>
                <a:gd name="T14" fmla="*/ 1587 w 720"/>
                <a:gd name="T15" fmla="*/ 743 h 306"/>
                <a:gd name="T16" fmla="*/ 1501 w 720"/>
                <a:gd name="T17" fmla="*/ 784 h 306"/>
                <a:gd name="T18" fmla="*/ 1439 w 720"/>
                <a:gd name="T19" fmla="*/ 738 h 306"/>
                <a:gd name="T20" fmla="*/ 1478 w 720"/>
                <a:gd name="T21" fmla="*/ 679 h 306"/>
                <a:gd name="T22" fmla="*/ 1416 w 720"/>
                <a:gd name="T23" fmla="*/ 705 h 306"/>
                <a:gd name="T24" fmla="*/ 1367 w 720"/>
                <a:gd name="T25" fmla="*/ 718 h 306"/>
                <a:gd name="T26" fmla="*/ 1198 w 720"/>
                <a:gd name="T27" fmla="*/ 718 h 306"/>
                <a:gd name="T28" fmla="*/ 1160 w 720"/>
                <a:gd name="T29" fmla="*/ 759 h 306"/>
                <a:gd name="T30" fmla="*/ 981 w 720"/>
                <a:gd name="T31" fmla="*/ 764 h 306"/>
                <a:gd name="T32" fmla="*/ 679 w 720"/>
                <a:gd name="T33" fmla="*/ 672 h 306"/>
                <a:gd name="T34" fmla="*/ 633 w 720"/>
                <a:gd name="T35" fmla="*/ 752 h 306"/>
                <a:gd name="T36" fmla="*/ 441 w 720"/>
                <a:gd name="T37" fmla="*/ 682 h 306"/>
                <a:gd name="T38" fmla="*/ 279 w 720"/>
                <a:gd name="T39" fmla="*/ 682 h 306"/>
                <a:gd name="T40" fmla="*/ 194 w 720"/>
                <a:gd name="T41" fmla="*/ 650 h 306"/>
                <a:gd name="T42" fmla="*/ 169 w 720"/>
                <a:gd name="T43" fmla="*/ 603 h 306"/>
                <a:gd name="T44" fmla="*/ 138 w 720"/>
                <a:gd name="T45" fmla="*/ 529 h 306"/>
                <a:gd name="T46" fmla="*/ 70 w 720"/>
                <a:gd name="T47" fmla="*/ 462 h 306"/>
                <a:gd name="T48" fmla="*/ 124 w 720"/>
                <a:gd name="T49" fmla="*/ 449 h 306"/>
                <a:gd name="T50" fmla="*/ 148 w 720"/>
                <a:gd name="T51" fmla="*/ 411 h 306"/>
                <a:gd name="T52" fmla="*/ 118 w 720"/>
                <a:gd name="T53" fmla="*/ 378 h 306"/>
                <a:gd name="T54" fmla="*/ 124 w 720"/>
                <a:gd name="T55" fmla="*/ 338 h 306"/>
                <a:gd name="T56" fmla="*/ 16 w 720"/>
                <a:gd name="T57" fmla="*/ 338 h 306"/>
                <a:gd name="T58" fmla="*/ 16 w 720"/>
                <a:gd name="T59" fmla="*/ 283 h 306"/>
                <a:gd name="T60" fmla="*/ 108 w 720"/>
                <a:gd name="T61" fmla="*/ 216 h 306"/>
                <a:gd name="T62" fmla="*/ 217 w 720"/>
                <a:gd name="T63" fmla="*/ 227 h 306"/>
                <a:gd name="T64" fmla="*/ 247 w 720"/>
                <a:gd name="T65" fmla="*/ 207 h 306"/>
                <a:gd name="T66" fmla="*/ 293 w 720"/>
                <a:gd name="T67" fmla="*/ 220 h 306"/>
                <a:gd name="T68" fmla="*/ 457 w 720"/>
                <a:gd name="T69" fmla="*/ 209 h 306"/>
                <a:gd name="T70" fmla="*/ 516 w 720"/>
                <a:gd name="T71" fmla="*/ 179 h 306"/>
                <a:gd name="T72" fmla="*/ 489 w 720"/>
                <a:gd name="T73" fmla="*/ 168 h 306"/>
                <a:gd name="T74" fmla="*/ 613 w 720"/>
                <a:gd name="T75" fmla="*/ 119 h 306"/>
                <a:gd name="T76" fmla="*/ 796 w 720"/>
                <a:gd name="T77" fmla="*/ 96 h 306"/>
                <a:gd name="T78" fmla="*/ 1060 w 720"/>
                <a:gd name="T79" fmla="*/ 11 h 306"/>
                <a:gd name="T80" fmla="*/ 1330 w 720"/>
                <a:gd name="T81" fmla="*/ 0 h 306"/>
                <a:gd name="T82" fmla="*/ 1478 w 720"/>
                <a:gd name="T83" fmla="*/ 47 h 306"/>
                <a:gd name="T84" fmla="*/ 1670 w 720"/>
                <a:gd name="T85" fmla="*/ 132 h 306"/>
                <a:gd name="T86" fmla="*/ 1978 w 720"/>
                <a:gd name="T87" fmla="*/ 129 h 306"/>
                <a:gd name="T88" fmla="*/ 2266 w 720"/>
                <a:gd name="T89" fmla="*/ 96 h 306"/>
                <a:gd name="T90" fmla="*/ 2475 w 720"/>
                <a:gd name="T91" fmla="*/ 63 h 306"/>
                <a:gd name="T92" fmla="*/ 2645 w 720"/>
                <a:gd name="T93" fmla="*/ 179 h 306"/>
                <a:gd name="T94" fmla="*/ 2769 w 720"/>
                <a:gd name="T95" fmla="*/ 298 h 306"/>
                <a:gd name="T96" fmla="*/ 2682 w 720"/>
                <a:gd name="T97" fmla="*/ 360 h 306"/>
                <a:gd name="T98" fmla="*/ 2707 w 720"/>
                <a:gd name="T99" fmla="*/ 466 h 306"/>
                <a:gd name="T100" fmla="*/ 2707 w 720"/>
                <a:gd name="T101" fmla="*/ 529 h 306"/>
                <a:gd name="T102" fmla="*/ 2737 w 720"/>
                <a:gd name="T103" fmla="*/ 591 h 306"/>
                <a:gd name="T104" fmla="*/ 279 w 720"/>
                <a:gd name="T105" fmla="*/ 11 h 306"/>
                <a:gd name="T106" fmla="*/ 350 w 720"/>
                <a:gd name="T107" fmla="*/ 80 h 306"/>
                <a:gd name="T108" fmla="*/ 417 w 720"/>
                <a:gd name="T109" fmla="*/ 151 h 306"/>
                <a:gd name="T110" fmla="*/ 217 w 720"/>
                <a:gd name="T111" fmla="*/ 144 h 306"/>
                <a:gd name="T112" fmla="*/ 76 w 720"/>
                <a:gd name="T113" fmla="*/ 230 h 306"/>
                <a:gd name="T114" fmla="*/ 31 w 720"/>
                <a:gd name="T115" fmla="*/ 235 h 306"/>
                <a:gd name="T116" fmla="*/ 61 w 720"/>
                <a:gd name="T117" fmla="*/ 191 h 306"/>
                <a:gd name="T118" fmla="*/ 94 w 720"/>
                <a:gd name="T119" fmla="*/ 77 h 306"/>
                <a:gd name="T120" fmla="*/ 124 w 720"/>
                <a:gd name="T121" fmla="*/ 2 h 30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720"/>
                <a:gd name="T184" fmla="*/ 0 h 306"/>
                <a:gd name="T185" fmla="*/ 720 w 720"/>
                <a:gd name="T186" fmla="*/ 306 h 30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720" h="306">
                  <a:moveTo>
                    <a:pt x="720" y="244"/>
                  </a:moveTo>
                  <a:lnTo>
                    <a:pt x="714" y="244"/>
                  </a:lnTo>
                  <a:lnTo>
                    <a:pt x="706" y="252"/>
                  </a:lnTo>
                  <a:lnTo>
                    <a:pt x="704" y="256"/>
                  </a:lnTo>
                  <a:lnTo>
                    <a:pt x="698" y="254"/>
                  </a:lnTo>
                  <a:lnTo>
                    <a:pt x="696" y="248"/>
                  </a:lnTo>
                  <a:lnTo>
                    <a:pt x="696" y="242"/>
                  </a:lnTo>
                  <a:lnTo>
                    <a:pt x="692" y="238"/>
                  </a:lnTo>
                  <a:lnTo>
                    <a:pt x="686" y="236"/>
                  </a:lnTo>
                  <a:lnTo>
                    <a:pt x="682" y="242"/>
                  </a:lnTo>
                  <a:lnTo>
                    <a:pt x="676" y="242"/>
                  </a:lnTo>
                  <a:lnTo>
                    <a:pt x="662" y="238"/>
                  </a:lnTo>
                  <a:lnTo>
                    <a:pt x="656" y="238"/>
                  </a:lnTo>
                  <a:lnTo>
                    <a:pt x="650" y="236"/>
                  </a:lnTo>
                  <a:lnTo>
                    <a:pt x="642" y="238"/>
                  </a:lnTo>
                  <a:lnTo>
                    <a:pt x="638" y="240"/>
                  </a:lnTo>
                  <a:lnTo>
                    <a:pt x="634" y="242"/>
                  </a:lnTo>
                  <a:lnTo>
                    <a:pt x="632" y="236"/>
                  </a:lnTo>
                  <a:lnTo>
                    <a:pt x="628" y="236"/>
                  </a:lnTo>
                  <a:lnTo>
                    <a:pt x="626" y="242"/>
                  </a:lnTo>
                  <a:lnTo>
                    <a:pt x="614" y="248"/>
                  </a:lnTo>
                  <a:lnTo>
                    <a:pt x="592" y="254"/>
                  </a:lnTo>
                  <a:lnTo>
                    <a:pt x="580" y="252"/>
                  </a:lnTo>
                  <a:lnTo>
                    <a:pt x="568" y="250"/>
                  </a:lnTo>
                  <a:lnTo>
                    <a:pt x="560" y="252"/>
                  </a:lnTo>
                  <a:lnTo>
                    <a:pt x="534" y="266"/>
                  </a:lnTo>
                  <a:lnTo>
                    <a:pt x="524" y="268"/>
                  </a:lnTo>
                  <a:lnTo>
                    <a:pt x="506" y="272"/>
                  </a:lnTo>
                  <a:lnTo>
                    <a:pt x="496" y="270"/>
                  </a:lnTo>
                  <a:lnTo>
                    <a:pt x="470" y="260"/>
                  </a:lnTo>
                  <a:lnTo>
                    <a:pt x="464" y="260"/>
                  </a:lnTo>
                  <a:lnTo>
                    <a:pt x="448" y="268"/>
                  </a:lnTo>
                  <a:lnTo>
                    <a:pt x="436" y="270"/>
                  </a:lnTo>
                  <a:lnTo>
                    <a:pt x="426" y="270"/>
                  </a:lnTo>
                  <a:lnTo>
                    <a:pt x="412" y="266"/>
                  </a:lnTo>
                  <a:lnTo>
                    <a:pt x="408" y="266"/>
                  </a:lnTo>
                  <a:lnTo>
                    <a:pt x="406" y="264"/>
                  </a:lnTo>
                  <a:lnTo>
                    <a:pt x="404" y="272"/>
                  </a:lnTo>
                  <a:lnTo>
                    <a:pt x="406" y="282"/>
                  </a:lnTo>
                  <a:lnTo>
                    <a:pt x="410" y="290"/>
                  </a:lnTo>
                  <a:lnTo>
                    <a:pt x="400" y="294"/>
                  </a:lnTo>
                  <a:lnTo>
                    <a:pt x="398" y="302"/>
                  </a:lnTo>
                  <a:lnTo>
                    <a:pt x="394" y="306"/>
                  </a:lnTo>
                  <a:lnTo>
                    <a:pt x="390" y="304"/>
                  </a:lnTo>
                  <a:lnTo>
                    <a:pt x="388" y="306"/>
                  </a:lnTo>
                  <a:lnTo>
                    <a:pt x="382" y="304"/>
                  </a:lnTo>
                  <a:lnTo>
                    <a:pt x="376" y="304"/>
                  </a:lnTo>
                  <a:lnTo>
                    <a:pt x="372" y="294"/>
                  </a:lnTo>
                  <a:lnTo>
                    <a:pt x="370" y="292"/>
                  </a:lnTo>
                  <a:lnTo>
                    <a:pt x="372" y="288"/>
                  </a:lnTo>
                  <a:lnTo>
                    <a:pt x="376" y="284"/>
                  </a:lnTo>
                  <a:lnTo>
                    <a:pt x="386" y="276"/>
                  </a:lnTo>
                  <a:lnTo>
                    <a:pt x="386" y="272"/>
                  </a:lnTo>
                  <a:lnTo>
                    <a:pt x="386" y="270"/>
                  </a:lnTo>
                  <a:lnTo>
                    <a:pt x="382" y="264"/>
                  </a:lnTo>
                  <a:lnTo>
                    <a:pt x="378" y="262"/>
                  </a:lnTo>
                  <a:lnTo>
                    <a:pt x="370" y="270"/>
                  </a:lnTo>
                  <a:lnTo>
                    <a:pt x="366" y="270"/>
                  </a:lnTo>
                  <a:lnTo>
                    <a:pt x="364" y="272"/>
                  </a:lnTo>
                  <a:lnTo>
                    <a:pt x="366" y="274"/>
                  </a:lnTo>
                  <a:lnTo>
                    <a:pt x="364" y="278"/>
                  </a:lnTo>
                  <a:lnTo>
                    <a:pt x="360" y="278"/>
                  </a:lnTo>
                  <a:lnTo>
                    <a:pt x="358" y="280"/>
                  </a:lnTo>
                  <a:lnTo>
                    <a:pt x="354" y="280"/>
                  </a:lnTo>
                  <a:lnTo>
                    <a:pt x="348" y="276"/>
                  </a:lnTo>
                  <a:lnTo>
                    <a:pt x="340" y="272"/>
                  </a:lnTo>
                  <a:lnTo>
                    <a:pt x="332" y="268"/>
                  </a:lnTo>
                  <a:lnTo>
                    <a:pt x="324" y="268"/>
                  </a:lnTo>
                  <a:lnTo>
                    <a:pt x="310" y="280"/>
                  </a:lnTo>
                  <a:lnTo>
                    <a:pt x="304" y="288"/>
                  </a:lnTo>
                  <a:lnTo>
                    <a:pt x="304" y="292"/>
                  </a:lnTo>
                  <a:lnTo>
                    <a:pt x="302" y="292"/>
                  </a:lnTo>
                  <a:lnTo>
                    <a:pt x="300" y="294"/>
                  </a:lnTo>
                  <a:lnTo>
                    <a:pt x="300" y="296"/>
                  </a:lnTo>
                  <a:lnTo>
                    <a:pt x="298" y="292"/>
                  </a:lnTo>
                  <a:lnTo>
                    <a:pt x="286" y="296"/>
                  </a:lnTo>
                  <a:lnTo>
                    <a:pt x="274" y="300"/>
                  </a:lnTo>
                  <a:lnTo>
                    <a:pt x="264" y="300"/>
                  </a:lnTo>
                  <a:lnTo>
                    <a:pt x="254" y="298"/>
                  </a:lnTo>
                  <a:lnTo>
                    <a:pt x="242" y="292"/>
                  </a:lnTo>
                  <a:lnTo>
                    <a:pt x="226" y="276"/>
                  </a:lnTo>
                  <a:lnTo>
                    <a:pt x="206" y="264"/>
                  </a:lnTo>
                  <a:lnTo>
                    <a:pt x="188" y="262"/>
                  </a:lnTo>
                  <a:lnTo>
                    <a:pt x="176" y="262"/>
                  </a:lnTo>
                  <a:lnTo>
                    <a:pt x="174" y="268"/>
                  </a:lnTo>
                  <a:lnTo>
                    <a:pt x="172" y="282"/>
                  </a:lnTo>
                  <a:lnTo>
                    <a:pt x="170" y="290"/>
                  </a:lnTo>
                  <a:lnTo>
                    <a:pt x="168" y="294"/>
                  </a:lnTo>
                  <a:lnTo>
                    <a:pt x="164" y="294"/>
                  </a:lnTo>
                  <a:lnTo>
                    <a:pt x="160" y="290"/>
                  </a:lnTo>
                  <a:lnTo>
                    <a:pt x="140" y="296"/>
                  </a:lnTo>
                  <a:lnTo>
                    <a:pt x="132" y="294"/>
                  </a:lnTo>
                  <a:lnTo>
                    <a:pt x="126" y="290"/>
                  </a:lnTo>
                  <a:lnTo>
                    <a:pt x="114" y="266"/>
                  </a:lnTo>
                  <a:lnTo>
                    <a:pt x="108" y="274"/>
                  </a:lnTo>
                  <a:lnTo>
                    <a:pt x="94" y="264"/>
                  </a:lnTo>
                  <a:lnTo>
                    <a:pt x="86" y="264"/>
                  </a:lnTo>
                  <a:lnTo>
                    <a:pt x="76" y="274"/>
                  </a:lnTo>
                  <a:lnTo>
                    <a:pt x="72" y="266"/>
                  </a:lnTo>
                  <a:lnTo>
                    <a:pt x="74" y="264"/>
                  </a:lnTo>
                  <a:lnTo>
                    <a:pt x="78" y="260"/>
                  </a:lnTo>
                  <a:lnTo>
                    <a:pt x="76" y="256"/>
                  </a:lnTo>
                  <a:lnTo>
                    <a:pt x="58" y="256"/>
                  </a:lnTo>
                  <a:lnTo>
                    <a:pt x="50" y="254"/>
                  </a:lnTo>
                  <a:lnTo>
                    <a:pt x="48" y="250"/>
                  </a:lnTo>
                  <a:lnTo>
                    <a:pt x="58" y="244"/>
                  </a:lnTo>
                  <a:lnTo>
                    <a:pt x="56" y="240"/>
                  </a:lnTo>
                  <a:lnTo>
                    <a:pt x="52" y="236"/>
                  </a:lnTo>
                  <a:lnTo>
                    <a:pt x="44" y="234"/>
                  </a:lnTo>
                  <a:lnTo>
                    <a:pt x="42" y="228"/>
                  </a:lnTo>
                  <a:lnTo>
                    <a:pt x="44" y="220"/>
                  </a:lnTo>
                  <a:lnTo>
                    <a:pt x="44" y="214"/>
                  </a:lnTo>
                  <a:lnTo>
                    <a:pt x="44" y="208"/>
                  </a:lnTo>
                  <a:lnTo>
                    <a:pt x="36" y="206"/>
                  </a:lnTo>
                  <a:lnTo>
                    <a:pt x="26" y="198"/>
                  </a:lnTo>
                  <a:lnTo>
                    <a:pt x="20" y="200"/>
                  </a:lnTo>
                  <a:lnTo>
                    <a:pt x="14" y="198"/>
                  </a:lnTo>
                  <a:lnTo>
                    <a:pt x="14" y="192"/>
                  </a:lnTo>
                  <a:lnTo>
                    <a:pt x="18" y="180"/>
                  </a:lnTo>
                  <a:lnTo>
                    <a:pt x="20" y="182"/>
                  </a:lnTo>
                  <a:lnTo>
                    <a:pt x="28" y="190"/>
                  </a:lnTo>
                  <a:lnTo>
                    <a:pt x="38" y="184"/>
                  </a:lnTo>
                  <a:lnTo>
                    <a:pt x="30" y="178"/>
                  </a:lnTo>
                  <a:lnTo>
                    <a:pt x="32" y="174"/>
                  </a:lnTo>
                  <a:lnTo>
                    <a:pt x="26" y="172"/>
                  </a:lnTo>
                  <a:lnTo>
                    <a:pt x="26" y="168"/>
                  </a:lnTo>
                  <a:lnTo>
                    <a:pt x="36" y="166"/>
                  </a:lnTo>
                  <a:lnTo>
                    <a:pt x="38" y="162"/>
                  </a:lnTo>
                  <a:lnTo>
                    <a:pt x="38" y="160"/>
                  </a:lnTo>
                  <a:lnTo>
                    <a:pt x="36" y="158"/>
                  </a:lnTo>
                  <a:lnTo>
                    <a:pt x="30" y="156"/>
                  </a:lnTo>
                  <a:lnTo>
                    <a:pt x="30" y="152"/>
                  </a:lnTo>
                  <a:lnTo>
                    <a:pt x="32" y="150"/>
                  </a:lnTo>
                  <a:lnTo>
                    <a:pt x="30" y="148"/>
                  </a:lnTo>
                  <a:lnTo>
                    <a:pt x="26" y="144"/>
                  </a:lnTo>
                  <a:lnTo>
                    <a:pt x="26" y="142"/>
                  </a:lnTo>
                  <a:lnTo>
                    <a:pt x="22" y="142"/>
                  </a:lnTo>
                  <a:lnTo>
                    <a:pt x="26" y="136"/>
                  </a:lnTo>
                  <a:lnTo>
                    <a:pt x="32" y="132"/>
                  </a:lnTo>
                  <a:lnTo>
                    <a:pt x="34" y="130"/>
                  </a:lnTo>
                  <a:lnTo>
                    <a:pt x="36" y="126"/>
                  </a:lnTo>
                  <a:lnTo>
                    <a:pt x="30" y="126"/>
                  </a:lnTo>
                  <a:lnTo>
                    <a:pt x="20" y="128"/>
                  </a:lnTo>
                  <a:lnTo>
                    <a:pt x="4" y="132"/>
                  </a:lnTo>
                  <a:lnTo>
                    <a:pt x="2" y="132"/>
                  </a:lnTo>
                  <a:lnTo>
                    <a:pt x="2" y="124"/>
                  </a:lnTo>
                  <a:lnTo>
                    <a:pt x="4" y="120"/>
                  </a:lnTo>
                  <a:lnTo>
                    <a:pt x="4" y="116"/>
                  </a:lnTo>
                  <a:lnTo>
                    <a:pt x="4" y="110"/>
                  </a:lnTo>
                  <a:lnTo>
                    <a:pt x="6" y="104"/>
                  </a:lnTo>
                  <a:lnTo>
                    <a:pt x="12" y="104"/>
                  </a:lnTo>
                  <a:lnTo>
                    <a:pt x="14" y="94"/>
                  </a:lnTo>
                  <a:lnTo>
                    <a:pt x="18" y="94"/>
                  </a:lnTo>
                  <a:lnTo>
                    <a:pt x="28" y="84"/>
                  </a:lnTo>
                  <a:lnTo>
                    <a:pt x="38" y="86"/>
                  </a:lnTo>
                  <a:lnTo>
                    <a:pt x="40" y="82"/>
                  </a:lnTo>
                  <a:lnTo>
                    <a:pt x="48" y="82"/>
                  </a:lnTo>
                  <a:lnTo>
                    <a:pt x="50" y="86"/>
                  </a:lnTo>
                  <a:lnTo>
                    <a:pt x="56" y="88"/>
                  </a:lnTo>
                  <a:lnTo>
                    <a:pt x="58" y="88"/>
                  </a:lnTo>
                  <a:lnTo>
                    <a:pt x="68" y="90"/>
                  </a:lnTo>
                  <a:lnTo>
                    <a:pt x="70" y="86"/>
                  </a:lnTo>
                  <a:lnTo>
                    <a:pt x="68" y="84"/>
                  </a:lnTo>
                  <a:lnTo>
                    <a:pt x="64" y="80"/>
                  </a:lnTo>
                  <a:lnTo>
                    <a:pt x="68" y="78"/>
                  </a:lnTo>
                  <a:lnTo>
                    <a:pt x="74" y="80"/>
                  </a:lnTo>
                  <a:lnTo>
                    <a:pt x="76" y="82"/>
                  </a:lnTo>
                  <a:lnTo>
                    <a:pt x="72" y="86"/>
                  </a:lnTo>
                  <a:lnTo>
                    <a:pt x="76" y="86"/>
                  </a:lnTo>
                  <a:lnTo>
                    <a:pt x="94" y="84"/>
                  </a:lnTo>
                  <a:lnTo>
                    <a:pt x="106" y="84"/>
                  </a:lnTo>
                  <a:lnTo>
                    <a:pt x="112" y="86"/>
                  </a:lnTo>
                  <a:lnTo>
                    <a:pt x="116" y="88"/>
                  </a:lnTo>
                  <a:lnTo>
                    <a:pt x="118" y="82"/>
                  </a:lnTo>
                  <a:lnTo>
                    <a:pt x="110" y="80"/>
                  </a:lnTo>
                  <a:lnTo>
                    <a:pt x="106" y="78"/>
                  </a:lnTo>
                  <a:lnTo>
                    <a:pt x="110" y="72"/>
                  </a:lnTo>
                  <a:lnTo>
                    <a:pt x="134" y="70"/>
                  </a:lnTo>
                  <a:lnTo>
                    <a:pt x="142" y="70"/>
                  </a:lnTo>
                  <a:lnTo>
                    <a:pt x="148" y="66"/>
                  </a:lnTo>
                  <a:lnTo>
                    <a:pt x="140" y="66"/>
                  </a:lnTo>
                  <a:lnTo>
                    <a:pt x="130" y="66"/>
                  </a:lnTo>
                  <a:lnTo>
                    <a:pt x="126" y="66"/>
                  </a:lnTo>
                  <a:lnTo>
                    <a:pt x="126" y="64"/>
                  </a:lnTo>
                  <a:lnTo>
                    <a:pt x="116" y="54"/>
                  </a:lnTo>
                  <a:lnTo>
                    <a:pt x="120" y="42"/>
                  </a:lnTo>
                  <a:lnTo>
                    <a:pt x="136" y="46"/>
                  </a:lnTo>
                  <a:lnTo>
                    <a:pt x="158" y="46"/>
                  </a:lnTo>
                  <a:lnTo>
                    <a:pt x="162" y="44"/>
                  </a:lnTo>
                  <a:lnTo>
                    <a:pt x="182" y="52"/>
                  </a:lnTo>
                  <a:lnTo>
                    <a:pt x="200" y="50"/>
                  </a:lnTo>
                  <a:lnTo>
                    <a:pt x="206" y="46"/>
                  </a:lnTo>
                  <a:lnTo>
                    <a:pt x="206" y="38"/>
                  </a:lnTo>
                  <a:lnTo>
                    <a:pt x="216" y="34"/>
                  </a:lnTo>
                  <a:lnTo>
                    <a:pt x="224" y="28"/>
                  </a:lnTo>
                  <a:lnTo>
                    <a:pt x="246" y="16"/>
                  </a:lnTo>
                  <a:lnTo>
                    <a:pt x="256" y="10"/>
                  </a:lnTo>
                  <a:lnTo>
                    <a:pt x="274" y="4"/>
                  </a:lnTo>
                  <a:lnTo>
                    <a:pt x="290" y="4"/>
                  </a:lnTo>
                  <a:lnTo>
                    <a:pt x="302" y="4"/>
                  </a:lnTo>
                  <a:lnTo>
                    <a:pt x="318" y="8"/>
                  </a:lnTo>
                  <a:lnTo>
                    <a:pt x="332" y="8"/>
                  </a:lnTo>
                  <a:lnTo>
                    <a:pt x="344" y="0"/>
                  </a:lnTo>
                  <a:lnTo>
                    <a:pt x="348" y="12"/>
                  </a:lnTo>
                  <a:lnTo>
                    <a:pt x="356" y="20"/>
                  </a:lnTo>
                  <a:lnTo>
                    <a:pt x="360" y="22"/>
                  </a:lnTo>
                  <a:lnTo>
                    <a:pt x="370" y="22"/>
                  </a:lnTo>
                  <a:lnTo>
                    <a:pt x="382" y="18"/>
                  </a:lnTo>
                  <a:lnTo>
                    <a:pt x="390" y="36"/>
                  </a:lnTo>
                  <a:lnTo>
                    <a:pt x="398" y="42"/>
                  </a:lnTo>
                  <a:lnTo>
                    <a:pt x="408" y="38"/>
                  </a:lnTo>
                  <a:lnTo>
                    <a:pt x="414" y="38"/>
                  </a:lnTo>
                  <a:lnTo>
                    <a:pt x="432" y="52"/>
                  </a:lnTo>
                  <a:lnTo>
                    <a:pt x="454" y="52"/>
                  </a:lnTo>
                  <a:lnTo>
                    <a:pt x="472" y="58"/>
                  </a:lnTo>
                  <a:lnTo>
                    <a:pt x="484" y="58"/>
                  </a:lnTo>
                  <a:lnTo>
                    <a:pt x="504" y="52"/>
                  </a:lnTo>
                  <a:lnTo>
                    <a:pt x="512" y="50"/>
                  </a:lnTo>
                  <a:lnTo>
                    <a:pt x="524" y="54"/>
                  </a:lnTo>
                  <a:lnTo>
                    <a:pt x="536" y="56"/>
                  </a:lnTo>
                  <a:lnTo>
                    <a:pt x="550" y="56"/>
                  </a:lnTo>
                  <a:lnTo>
                    <a:pt x="560" y="52"/>
                  </a:lnTo>
                  <a:lnTo>
                    <a:pt x="586" y="38"/>
                  </a:lnTo>
                  <a:lnTo>
                    <a:pt x="594" y="32"/>
                  </a:lnTo>
                  <a:lnTo>
                    <a:pt x="614" y="34"/>
                  </a:lnTo>
                  <a:lnTo>
                    <a:pt x="624" y="34"/>
                  </a:lnTo>
                  <a:lnTo>
                    <a:pt x="628" y="34"/>
                  </a:lnTo>
                  <a:lnTo>
                    <a:pt x="640" y="24"/>
                  </a:lnTo>
                  <a:lnTo>
                    <a:pt x="648" y="26"/>
                  </a:lnTo>
                  <a:lnTo>
                    <a:pt x="670" y="48"/>
                  </a:lnTo>
                  <a:lnTo>
                    <a:pt x="670" y="50"/>
                  </a:lnTo>
                  <a:lnTo>
                    <a:pt x="684" y="66"/>
                  </a:lnTo>
                  <a:lnTo>
                    <a:pt x="684" y="70"/>
                  </a:lnTo>
                  <a:lnTo>
                    <a:pt x="678" y="90"/>
                  </a:lnTo>
                  <a:lnTo>
                    <a:pt x="678" y="98"/>
                  </a:lnTo>
                  <a:lnTo>
                    <a:pt x="684" y="104"/>
                  </a:lnTo>
                  <a:lnTo>
                    <a:pt x="708" y="106"/>
                  </a:lnTo>
                  <a:lnTo>
                    <a:pt x="716" y="116"/>
                  </a:lnTo>
                  <a:lnTo>
                    <a:pt x="714" y="120"/>
                  </a:lnTo>
                  <a:lnTo>
                    <a:pt x="708" y="120"/>
                  </a:lnTo>
                  <a:lnTo>
                    <a:pt x="704" y="124"/>
                  </a:lnTo>
                  <a:lnTo>
                    <a:pt x="704" y="132"/>
                  </a:lnTo>
                  <a:lnTo>
                    <a:pt x="694" y="140"/>
                  </a:lnTo>
                  <a:lnTo>
                    <a:pt x="692" y="144"/>
                  </a:lnTo>
                  <a:lnTo>
                    <a:pt x="698" y="160"/>
                  </a:lnTo>
                  <a:lnTo>
                    <a:pt x="696" y="168"/>
                  </a:lnTo>
                  <a:lnTo>
                    <a:pt x="700" y="180"/>
                  </a:lnTo>
                  <a:lnTo>
                    <a:pt x="700" y="182"/>
                  </a:lnTo>
                  <a:lnTo>
                    <a:pt x="702" y="180"/>
                  </a:lnTo>
                  <a:lnTo>
                    <a:pt x="708" y="184"/>
                  </a:lnTo>
                  <a:lnTo>
                    <a:pt x="708" y="188"/>
                  </a:lnTo>
                  <a:lnTo>
                    <a:pt x="704" y="194"/>
                  </a:lnTo>
                  <a:lnTo>
                    <a:pt x="700" y="206"/>
                  </a:lnTo>
                  <a:lnTo>
                    <a:pt x="698" y="210"/>
                  </a:lnTo>
                  <a:lnTo>
                    <a:pt x="702" y="212"/>
                  </a:lnTo>
                  <a:lnTo>
                    <a:pt x="710" y="214"/>
                  </a:lnTo>
                  <a:lnTo>
                    <a:pt x="706" y="220"/>
                  </a:lnTo>
                  <a:lnTo>
                    <a:pt x="708" y="230"/>
                  </a:lnTo>
                  <a:lnTo>
                    <a:pt x="716" y="238"/>
                  </a:lnTo>
                  <a:lnTo>
                    <a:pt x="720" y="238"/>
                  </a:lnTo>
                  <a:lnTo>
                    <a:pt x="720" y="244"/>
                  </a:lnTo>
                  <a:close/>
                  <a:moveTo>
                    <a:pt x="72" y="4"/>
                  </a:moveTo>
                  <a:lnTo>
                    <a:pt x="78" y="8"/>
                  </a:lnTo>
                  <a:lnTo>
                    <a:pt x="76" y="14"/>
                  </a:lnTo>
                  <a:lnTo>
                    <a:pt x="78" y="22"/>
                  </a:lnTo>
                  <a:lnTo>
                    <a:pt x="80" y="22"/>
                  </a:lnTo>
                  <a:lnTo>
                    <a:pt x="90" y="32"/>
                  </a:lnTo>
                  <a:lnTo>
                    <a:pt x="104" y="36"/>
                  </a:lnTo>
                  <a:lnTo>
                    <a:pt x="116" y="40"/>
                  </a:lnTo>
                  <a:lnTo>
                    <a:pt x="118" y="44"/>
                  </a:lnTo>
                  <a:lnTo>
                    <a:pt x="114" y="54"/>
                  </a:lnTo>
                  <a:lnTo>
                    <a:pt x="108" y="58"/>
                  </a:lnTo>
                  <a:lnTo>
                    <a:pt x="98" y="56"/>
                  </a:lnTo>
                  <a:lnTo>
                    <a:pt x="82" y="50"/>
                  </a:lnTo>
                  <a:lnTo>
                    <a:pt x="78" y="52"/>
                  </a:lnTo>
                  <a:lnTo>
                    <a:pt x="74" y="56"/>
                  </a:lnTo>
                  <a:lnTo>
                    <a:pt x="56" y="56"/>
                  </a:lnTo>
                  <a:lnTo>
                    <a:pt x="50" y="64"/>
                  </a:lnTo>
                  <a:lnTo>
                    <a:pt x="48" y="70"/>
                  </a:lnTo>
                  <a:lnTo>
                    <a:pt x="34" y="78"/>
                  </a:lnTo>
                  <a:lnTo>
                    <a:pt x="22" y="84"/>
                  </a:lnTo>
                  <a:lnTo>
                    <a:pt x="20" y="90"/>
                  </a:lnTo>
                  <a:lnTo>
                    <a:pt x="14" y="94"/>
                  </a:lnTo>
                  <a:lnTo>
                    <a:pt x="10" y="100"/>
                  </a:lnTo>
                  <a:lnTo>
                    <a:pt x="4" y="102"/>
                  </a:lnTo>
                  <a:lnTo>
                    <a:pt x="8" y="96"/>
                  </a:lnTo>
                  <a:lnTo>
                    <a:pt x="8" y="92"/>
                  </a:lnTo>
                  <a:lnTo>
                    <a:pt x="6" y="88"/>
                  </a:lnTo>
                  <a:lnTo>
                    <a:pt x="16" y="82"/>
                  </a:lnTo>
                  <a:lnTo>
                    <a:pt x="20" y="78"/>
                  </a:lnTo>
                  <a:lnTo>
                    <a:pt x="16" y="74"/>
                  </a:lnTo>
                  <a:lnTo>
                    <a:pt x="4" y="74"/>
                  </a:lnTo>
                  <a:lnTo>
                    <a:pt x="0" y="70"/>
                  </a:lnTo>
                  <a:lnTo>
                    <a:pt x="6" y="58"/>
                  </a:lnTo>
                  <a:lnTo>
                    <a:pt x="12" y="46"/>
                  </a:lnTo>
                  <a:lnTo>
                    <a:pt x="24" y="30"/>
                  </a:lnTo>
                  <a:lnTo>
                    <a:pt x="22" y="26"/>
                  </a:lnTo>
                  <a:lnTo>
                    <a:pt x="14" y="20"/>
                  </a:lnTo>
                  <a:lnTo>
                    <a:pt x="12" y="20"/>
                  </a:lnTo>
                  <a:lnTo>
                    <a:pt x="22" y="10"/>
                  </a:lnTo>
                  <a:lnTo>
                    <a:pt x="32" y="2"/>
                  </a:lnTo>
                  <a:lnTo>
                    <a:pt x="40" y="0"/>
                  </a:lnTo>
                  <a:lnTo>
                    <a:pt x="50" y="4"/>
                  </a:lnTo>
                  <a:lnTo>
                    <a:pt x="72" y="4"/>
                  </a:lnTo>
                  <a:close/>
                </a:path>
              </a:pathLst>
            </a:custGeom>
            <a:solidFill>
              <a:srgbClr val="B2B2B2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 sz="1350"/>
            </a:p>
          </p:txBody>
        </p:sp>
        <p:sp>
          <p:nvSpPr>
            <p:cNvPr id="12" name="Freeform 9"/>
            <p:cNvSpPr>
              <a:spLocks noEditPoints="1"/>
            </p:cNvSpPr>
            <p:nvPr/>
          </p:nvSpPr>
          <p:spPr bwMode="gray">
            <a:xfrm>
              <a:off x="3873500" y="3676650"/>
              <a:ext cx="625475" cy="885825"/>
            </a:xfrm>
            <a:custGeom>
              <a:avLst/>
              <a:gdLst>
                <a:gd name="T0" fmla="*/ 1258 w 376"/>
                <a:gd name="T1" fmla="*/ 977 h 570"/>
                <a:gd name="T2" fmla="*/ 1292 w 376"/>
                <a:gd name="T3" fmla="*/ 1025 h 570"/>
                <a:gd name="T4" fmla="*/ 1456 w 376"/>
                <a:gd name="T5" fmla="*/ 1055 h 570"/>
                <a:gd name="T6" fmla="*/ 1370 w 376"/>
                <a:gd name="T7" fmla="*/ 1191 h 570"/>
                <a:gd name="T8" fmla="*/ 1370 w 376"/>
                <a:gd name="T9" fmla="*/ 1266 h 570"/>
                <a:gd name="T10" fmla="*/ 1353 w 376"/>
                <a:gd name="T11" fmla="*/ 1330 h 570"/>
                <a:gd name="T12" fmla="*/ 1193 w 376"/>
                <a:gd name="T13" fmla="*/ 1358 h 570"/>
                <a:gd name="T14" fmla="*/ 1011 w 376"/>
                <a:gd name="T15" fmla="*/ 1358 h 570"/>
                <a:gd name="T16" fmla="*/ 839 w 376"/>
                <a:gd name="T17" fmla="*/ 1388 h 570"/>
                <a:gd name="T18" fmla="*/ 680 w 376"/>
                <a:gd name="T19" fmla="*/ 1427 h 570"/>
                <a:gd name="T20" fmla="*/ 579 w 376"/>
                <a:gd name="T21" fmla="*/ 1421 h 570"/>
                <a:gd name="T22" fmla="*/ 426 w 376"/>
                <a:gd name="T23" fmla="*/ 1489 h 570"/>
                <a:gd name="T24" fmla="*/ 461 w 376"/>
                <a:gd name="T25" fmla="*/ 1397 h 570"/>
                <a:gd name="T26" fmla="*/ 549 w 376"/>
                <a:gd name="T27" fmla="*/ 1330 h 570"/>
                <a:gd name="T28" fmla="*/ 695 w 376"/>
                <a:gd name="T29" fmla="*/ 1296 h 570"/>
                <a:gd name="T30" fmla="*/ 807 w 376"/>
                <a:gd name="T31" fmla="*/ 1219 h 570"/>
                <a:gd name="T32" fmla="*/ 473 w 376"/>
                <a:gd name="T33" fmla="*/ 1214 h 570"/>
                <a:gd name="T34" fmla="*/ 525 w 376"/>
                <a:gd name="T35" fmla="*/ 1149 h 570"/>
                <a:gd name="T36" fmla="*/ 596 w 376"/>
                <a:gd name="T37" fmla="*/ 1025 h 570"/>
                <a:gd name="T38" fmla="*/ 572 w 376"/>
                <a:gd name="T39" fmla="*/ 984 h 570"/>
                <a:gd name="T40" fmla="*/ 759 w 376"/>
                <a:gd name="T41" fmla="*/ 910 h 570"/>
                <a:gd name="T42" fmla="*/ 727 w 376"/>
                <a:gd name="T43" fmla="*/ 804 h 570"/>
                <a:gd name="T44" fmla="*/ 746 w 376"/>
                <a:gd name="T45" fmla="*/ 685 h 570"/>
                <a:gd name="T46" fmla="*/ 603 w 376"/>
                <a:gd name="T47" fmla="*/ 701 h 570"/>
                <a:gd name="T48" fmla="*/ 477 w 376"/>
                <a:gd name="T49" fmla="*/ 701 h 570"/>
                <a:gd name="T50" fmla="*/ 517 w 376"/>
                <a:gd name="T51" fmla="*/ 580 h 570"/>
                <a:gd name="T52" fmla="*/ 502 w 376"/>
                <a:gd name="T53" fmla="*/ 513 h 570"/>
                <a:gd name="T54" fmla="*/ 448 w 376"/>
                <a:gd name="T55" fmla="*/ 498 h 570"/>
                <a:gd name="T56" fmla="*/ 393 w 376"/>
                <a:gd name="T57" fmla="*/ 450 h 570"/>
                <a:gd name="T58" fmla="*/ 382 w 376"/>
                <a:gd name="T59" fmla="*/ 361 h 570"/>
                <a:gd name="T60" fmla="*/ 328 w 376"/>
                <a:gd name="T61" fmla="*/ 346 h 570"/>
                <a:gd name="T62" fmla="*/ 382 w 376"/>
                <a:gd name="T63" fmla="*/ 241 h 570"/>
                <a:gd name="T64" fmla="*/ 428 w 376"/>
                <a:gd name="T65" fmla="*/ 167 h 570"/>
                <a:gd name="T66" fmla="*/ 448 w 376"/>
                <a:gd name="T67" fmla="*/ 36 h 570"/>
                <a:gd name="T68" fmla="*/ 643 w 376"/>
                <a:gd name="T69" fmla="*/ 15 h 570"/>
                <a:gd name="T70" fmla="*/ 746 w 376"/>
                <a:gd name="T71" fmla="*/ 58 h 570"/>
                <a:gd name="T72" fmla="*/ 596 w 376"/>
                <a:gd name="T73" fmla="*/ 194 h 570"/>
                <a:gd name="T74" fmla="*/ 791 w 376"/>
                <a:gd name="T75" fmla="*/ 197 h 570"/>
                <a:gd name="T76" fmla="*/ 885 w 376"/>
                <a:gd name="T77" fmla="*/ 286 h 570"/>
                <a:gd name="T78" fmla="*/ 815 w 376"/>
                <a:gd name="T79" fmla="*/ 397 h 570"/>
                <a:gd name="T80" fmla="*/ 807 w 376"/>
                <a:gd name="T81" fmla="*/ 450 h 570"/>
                <a:gd name="T82" fmla="*/ 721 w 376"/>
                <a:gd name="T83" fmla="*/ 485 h 570"/>
                <a:gd name="T84" fmla="*/ 711 w 376"/>
                <a:gd name="T85" fmla="*/ 509 h 570"/>
                <a:gd name="T86" fmla="*/ 839 w 376"/>
                <a:gd name="T87" fmla="*/ 501 h 570"/>
                <a:gd name="T88" fmla="*/ 969 w 376"/>
                <a:gd name="T89" fmla="*/ 589 h 570"/>
                <a:gd name="T90" fmla="*/ 1041 w 376"/>
                <a:gd name="T91" fmla="*/ 728 h 570"/>
                <a:gd name="T92" fmla="*/ 1184 w 376"/>
                <a:gd name="T93" fmla="*/ 863 h 570"/>
                <a:gd name="T94" fmla="*/ 280 w 376"/>
                <a:gd name="T95" fmla="*/ 838 h 570"/>
                <a:gd name="T96" fmla="*/ 186 w 376"/>
                <a:gd name="T97" fmla="*/ 788 h 570"/>
                <a:gd name="T98" fmla="*/ 87 w 376"/>
                <a:gd name="T99" fmla="*/ 810 h 570"/>
                <a:gd name="T100" fmla="*/ 56 w 376"/>
                <a:gd name="T101" fmla="*/ 732 h 570"/>
                <a:gd name="T102" fmla="*/ 100 w 376"/>
                <a:gd name="T103" fmla="*/ 649 h 570"/>
                <a:gd name="T104" fmla="*/ 249 w 376"/>
                <a:gd name="T105" fmla="*/ 621 h 570"/>
                <a:gd name="T106" fmla="*/ 351 w 376"/>
                <a:gd name="T107" fmla="*/ 701 h 570"/>
                <a:gd name="T108" fmla="*/ 358 w 376"/>
                <a:gd name="T109" fmla="*/ 799 h 570"/>
                <a:gd name="T110" fmla="*/ 280 w 376"/>
                <a:gd name="T111" fmla="*/ 838 h 570"/>
                <a:gd name="T112" fmla="*/ 393 w 376"/>
                <a:gd name="T113" fmla="*/ 539 h 570"/>
                <a:gd name="T114" fmla="*/ 358 w 376"/>
                <a:gd name="T115" fmla="*/ 597 h 570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376"/>
                <a:gd name="T175" fmla="*/ 0 h 570"/>
                <a:gd name="T176" fmla="*/ 376 w 376"/>
                <a:gd name="T177" fmla="*/ 570 h 570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376" h="570">
                  <a:moveTo>
                    <a:pt x="304" y="348"/>
                  </a:moveTo>
                  <a:lnTo>
                    <a:pt x="314" y="356"/>
                  </a:lnTo>
                  <a:lnTo>
                    <a:pt x="318" y="364"/>
                  </a:lnTo>
                  <a:lnTo>
                    <a:pt x="322" y="374"/>
                  </a:lnTo>
                  <a:lnTo>
                    <a:pt x="320" y="380"/>
                  </a:lnTo>
                  <a:lnTo>
                    <a:pt x="312" y="396"/>
                  </a:lnTo>
                  <a:lnTo>
                    <a:pt x="324" y="400"/>
                  </a:lnTo>
                  <a:lnTo>
                    <a:pt x="330" y="392"/>
                  </a:lnTo>
                  <a:lnTo>
                    <a:pt x="340" y="388"/>
                  </a:lnTo>
                  <a:lnTo>
                    <a:pt x="350" y="390"/>
                  </a:lnTo>
                  <a:lnTo>
                    <a:pt x="364" y="394"/>
                  </a:lnTo>
                  <a:lnTo>
                    <a:pt x="372" y="404"/>
                  </a:lnTo>
                  <a:lnTo>
                    <a:pt x="376" y="426"/>
                  </a:lnTo>
                  <a:lnTo>
                    <a:pt x="374" y="432"/>
                  </a:lnTo>
                  <a:lnTo>
                    <a:pt x="370" y="444"/>
                  </a:lnTo>
                  <a:lnTo>
                    <a:pt x="350" y="456"/>
                  </a:lnTo>
                  <a:lnTo>
                    <a:pt x="338" y="472"/>
                  </a:lnTo>
                  <a:lnTo>
                    <a:pt x="320" y="478"/>
                  </a:lnTo>
                  <a:lnTo>
                    <a:pt x="342" y="484"/>
                  </a:lnTo>
                  <a:lnTo>
                    <a:pt x="350" y="484"/>
                  </a:lnTo>
                  <a:lnTo>
                    <a:pt x="356" y="482"/>
                  </a:lnTo>
                  <a:lnTo>
                    <a:pt x="364" y="486"/>
                  </a:lnTo>
                  <a:lnTo>
                    <a:pt x="362" y="500"/>
                  </a:lnTo>
                  <a:lnTo>
                    <a:pt x="346" y="508"/>
                  </a:lnTo>
                  <a:lnTo>
                    <a:pt x="346" y="514"/>
                  </a:lnTo>
                  <a:lnTo>
                    <a:pt x="338" y="510"/>
                  </a:lnTo>
                  <a:lnTo>
                    <a:pt x="318" y="524"/>
                  </a:lnTo>
                  <a:lnTo>
                    <a:pt x="304" y="520"/>
                  </a:lnTo>
                  <a:lnTo>
                    <a:pt x="298" y="518"/>
                  </a:lnTo>
                  <a:lnTo>
                    <a:pt x="278" y="524"/>
                  </a:lnTo>
                  <a:lnTo>
                    <a:pt x="268" y="518"/>
                  </a:lnTo>
                  <a:lnTo>
                    <a:pt x="258" y="520"/>
                  </a:lnTo>
                  <a:lnTo>
                    <a:pt x="230" y="524"/>
                  </a:lnTo>
                  <a:lnTo>
                    <a:pt x="234" y="532"/>
                  </a:lnTo>
                  <a:lnTo>
                    <a:pt x="218" y="528"/>
                  </a:lnTo>
                  <a:lnTo>
                    <a:pt x="214" y="532"/>
                  </a:lnTo>
                  <a:lnTo>
                    <a:pt x="198" y="524"/>
                  </a:lnTo>
                  <a:lnTo>
                    <a:pt x="192" y="528"/>
                  </a:lnTo>
                  <a:lnTo>
                    <a:pt x="176" y="530"/>
                  </a:lnTo>
                  <a:lnTo>
                    <a:pt x="174" y="546"/>
                  </a:lnTo>
                  <a:lnTo>
                    <a:pt x="168" y="554"/>
                  </a:lnTo>
                  <a:lnTo>
                    <a:pt x="162" y="554"/>
                  </a:lnTo>
                  <a:lnTo>
                    <a:pt x="158" y="548"/>
                  </a:lnTo>
                  <a:lnTo>
                    <a:pt x="148" y="544"/>
                  </a:lnTo>
                  <a:lnTo>
                    <a:pt x="146" y="548"/>
                  </a:lnTo>
                  <a:lnTo>
                    <a:pt x="136" y="546"/>
                  </a:lnTo>
                  <a:lnTo>
                    <a:pt x="120" y="554"/>
                  </a:lnTo>
                  <a:lnTo>
                    <a:pt x="108" y="570"/>
                  </a:lnTo>
                  <a:lnTo>
                    <a:pt x="102" y="562"/>
                  </a:lnTo>
                  <a:lnTo>
                    <a:pt x="90" y="560"/>
                  </a:lnTo>
                  <a:lnTo>
                    <a:pt x="110" y="546"/>
                  </a:lnTo>
                  <a:lnTo>
                    <a:pt x="118" y="534"/>
                  </a:lnTo>
                  <a:lnTo>
                    <a:pt x="126" y="530"/>
                  </a:lnTo>
                  <a:lnTo>
                    <a:pt x="134" y="520"/>
                  </a:lnTo>
                  <a:lnTo>
                    <a:pt x="136" y="506"/>
                  </a:lnTo>
                  <a:lnTo>
                    <a:pt x="140" y="508"/>
                  </a:lnTo>
                  <a:lnTo>
                    <a:pt x="146" y="502"/>
                  </a:lnTo>
                  <a:lnTo>
                    <a:pt x="146" y="496"/>
                  </a:lnTo>
                  <a:lnTo>
                    <a:pt x="164" y="492"/>
                  </a:lnTo>
                  <a:lnTo>
                    <a:pt x="178" y="496"/>
                  </a:lnTo>
                  <a:lnTo>
                    <a:pt x="194" y="496"/>
                  </a:lnTo>
                  <a:lnTo>
                    <a:pt x="194" y="486"/>
                  </a:lnTo>
                  <a:lnTo>
                    <a:pt x="200" y="482"/>
                  </a:lnTo>
                  <a:lnTo>
                    <a:pt x="206" y="466"/>
                  </a:lnTo>
                  <a:lnTo>
                    <a:pt x="190" y="478"/>
                  </a:lnTo>
                  <a:lnTo>
                    <a:pt x="176" y="478"/>
                  </a:lnTo>
                  <a:lnTo>
                    <a:pt x="152" y="466"/>
                  </a:lnTo>
                  <a:lnTo>
                    <a:pt x="120" y="464"/>
                  </a:lnTo>
                  <a:lnTo>
                    <a:pt x="112" y="458"/>
                  </a:lnTo>
                  <a:lnTo>
                    <a:pt x="110" y="454"/>
                  </a:lnTo>
                  <a:lnTo>
                    <a:pt x="118" y="444"/>
                  </a:lnTo>
                  <a:lnTo>
                    <a:pt x="134" y="440"/>
                  </a:lnTo>
                  <a:lnTo>
                    <a:pt x="146" y="432"/>
                  </a:lnTo>
                  <a:lnTo>
                    <a:pt x="154" y="422"/>
                  </a:lnTo>
                  <a:lnTo>
                    <a:pt x="154" y="398"/>
                  </a:lnTo>
                  <a:lnTo>
                    <a:pt x="152" y="392"/>
                  </a:lnTo>
                  <a:lnTo>
                    <a:pt x="140" y="394"/>
                  </a:lnTo>
                  <a:lnTo>
                    <a:pt x="134" y="392"/>
                  </a:lnTo>
                  <a:lnTo>
                    <a:pt x="138" y="382"/>
                  </a:lnTo>
                  <a:lnTo>
                    <a:pt x="146" y="376"/>
                  </a:lnTo>
                  <a:lnTo>
                    <a:pt x="160" y="368"/>
                  </a:lnTo>
                  <a:lnTo>
                    <a:pt x="184" y="368"/>
                  </a:lnTo>
                  <a:lnTo>
                    <a:pt x="200" y="364"/>
                  </a:lnTo>
                  <a:lnTo>
                    <a:pt x="194" y="348"/>
                  </a:lnTo>
                  <a:lnTo>
                    <a:pt x="196" y="330"/>
                  </a:lnTo>
                  <a:lnTo>
                    <a:pt x="202" y="316"/>
                  </a:lnTo>
                  <a:lnTo>
                    <a:pt x="200" y="306"/>
                  </a:lnTo>
                  <a:lnTo>
                    <a:pt x="186" y="308"/>
                  </a:lnTo>
                  <a:lnTo>
                    <a:pt x="178" y="300"/>
                  </a:lnTo>
                  <a:lnTo>
                    <a:pt x="174" y="290"/>
                  </a:lnTo>
                  <a:lnTo>
                    <a:pt x="180" y="274"/>
                  </a:lnTo>
                  <a:lnTo>
                    <a:pt x="190" y="262"/>
                  </a:lnTo>
                  <a:lnTo>
                    <a:pt x="184" y="260"/>
                  </a:lnTo>
                  <a:lnTo>
                    <a:pt x="174" y="256"/>
                  </a:lnTo>
                  <a:lnTo>
                    <a:pt x="162" y="266"/>
                  </a:lnTo>
                  <a:lnTo>
                    <a:pt x="154" y="268"/>
                  </a:lnTo>
                  <a:lnTo>
                    <a:pt x="140" y="260"/>
                  </a:lnTo>
                  <a:lnTo>
                    <a:pt x="138" y="266"/>
                  </a:lnTo>
                  <a:lnTo>
                    <a:pt x="134" y="272"/>
                  </a:lnTo>
                  <a:lnTo>
                    <a:pt x="122" y="268"/>
                  </a:lnTo>
                  <a:lnTo>
                    <a:pt x="116" y="264"/>
                  </a:lnTo>
                  <a:lnTo>
                    <a:pt x="116" y="254"/>
                  </a:lnTo>
                  <a:lnTo>
                    <a:pt x="122" y="244"/>
                  </a:lnTo>
                  <a:lnTo>
                    <a:pt x="132" y="222"/>
                  </a:lnTo>
                  <a:lnTo>
                    <a:pt x="128" y="218"/>
                  </a:lnTo>
                  <a:lnTo>
                    <a:pt x="122" y="206"/>
                  </a:lnTo>
                  <a:lnTo>
                    <a:pt x="124" y="200"/>
                  </a:lnTo>
                  <a:lnTo>
                    <a:pt x="128" y="196"/>
                  </a:lnTo>
                  <a:lnTo>
                    <a:pt x="134" y="190"/>
                  </a:lnTo>
                  <a:lnTo>
                    <a:pt x="130" y="174"/>
                  </a:lnTo>
                  <a:lnTo>
                    <a:pt x="126" y="176"/>
                  </a:lnTo>
                  <a:lnTo>
                    <a:pt x="114" y="190"/>
                  </a:lnTo>
                  <a:lnTo>
                    <a:pt x="106" y="192"/>
                  </a:lnTo>
                  <a:lnTo>
                    <a:pt x="98" y="200"/>
                  </a:lnTo>
                  <a:lnTo>
                    <a:pt x="96" y="188"/>
                  </a:lnTo>
                  <a:lnTo>
                    <a:pt x="100" y="172"/>
                  </a:lnTo>
                  <a:lnTo>
                    <a:pt x="108" y="154"/>
                  </a:lnTo>
                  <a:lnTo>
                    <a:pt x="108" y="146"/>
                  </a:lnTo>
                  <a:lnTo>
                    <a:pt x="102" y="140"/>
                  </a:lnTo>
                  <a:lnTo>
                    <a:pt x="98" y="138"/>
                  </a:lnTo>
                  <a:lnTo>
                    <a:pt x="94" y="148"/>
                  </a:lnTo>
                  <a:lnTo>
                    <a:pt x="88" y="156"/>
                  </a:lnTo>
                  <a:lnTo>
                    <a:pt x="80" y="150"/>
                  </a:lnTo>
                  <a:lnTo>
                    <a:pt x="84" y="132"/>
                  </a:lnTo>
                  <a:lnTo>
                    <a:pt x="94" y="118"/>
                  </a:lnTo>
                  <a:lnTo>
                    <a:pt x="96" y="114"/>
                  </a:lnTo>
                  <a:lnTo>
                    <a:pt x="92" y="96"/>
                  </a:lnTo>
                  <a:lnTo>
                    <a:pt x="98" y="92"/>
                  </a:lnTo>
                  <a:lnTo>
                    <a:pt x="102" y="86"/>
                  </a:lnTo>
                  <a:lnTo>
                    <a:pt x="90" y="70"/>
                  </a:lnTo>
                  <a:lnTo>
                    <a:pt x="98" y="58"/>
                  </a:lnTo>
                  <a:lnTo>
                    <a:pt x="110" y="64"/>
                  </a:lnTo>
                  <a:lnTo>
                    <a:pt x="118" y="60"/>
                  </a:lnTo>
                  <a:lnTo>
                    <a:pt x="106" y="36"/>
                  </a:lnTo>
                  <a:lnTo>
                    <a:pt x="122" y="30"/>
                  </a:lnTo>
                  <a:lnTo>
                    <a:pt x="114" y="14"/>
                  </a:lnTo>
                  <a:lnTo>
                    <a:pt x="122" y="0"/>
                  </a:lnTo>
                  <a:lnTo>
                    <a:pt x="138" y="12"/>
                  </a:lnTo>
                  <a:lnTo>
                    <a:pt x="152" y="10"/>
                  </a:lnTo>
                  <a:lnTo>
                    <a:pt x="164" y="6"/>
                  </a:lnTo>
                  <a:lnTo>
                    <a:pt x="180" y="4"/>
                  </a:lnTo>
                  <a:lnTo>
                    <a:pt x="190" y="4"/>
                  </a:lnTo>
                  <a:lnTo>
                    <a:pt x="194" y="12"/>
                  </a:lnTo>
                  <a:lnTo>
                    <a:pt x="190" y="22"/>
                  </a:lnTo>
                  <a:lnTo>
                    <a:pt x="160" y="46"/>
                  </a:lnTo>
                  <a:lnTo>
                    <a:pt x="152" y="54"/>
                  </a:lnTo>
                  <a:lnTo>
                    <a:pt x="148" y="68"/>
                  </a:lnTo>
                  <a:lnTo>
                    <a:pt x="152" y="74"/>
                  </a:lnTo>
                  <a:lnTo>
                    <a:pt x="166" y="76"/>
                  </a:lnTo>
                  <a:lnTo>
                    <a:pt x="180" y="72"/>
                  </a:lnTo>
                  <a:lnTo>
                    <a:pt x="192" y="72"/>
                  </a:lnTo>
                  <a:lnTo>
                    <a:pt x="202" y="76"/>
                  </a:lnTo>
                  <a:lnTo>
                    <a:pt x="228" y="74"/>
                  </a:lnTo>
                  <a:lnTo>
                    <a:pt x="236" y="86"/>
                  </a:lnTo>
                  <a:lnTo>
                    <a:pt x="230" y="98"/>
                  </a:lnTo>
                  <a:lnTo>
                    <a:pt x="226" y="110"/>
                  </a:lnTo>
                  <a:lnTo>
                    <a:pt x="228" y="112"/>
                  </a:lnTo>
                  <a:lnTo>
                    <a:pt x="218" y="134"/>
                  </a:lnTo>
                  <a:lnTo>
                    <a:pt x="214" y="138"/>
                  </a:lnTo>
                  <a:lnTo>
                    <a:pt x="208" y="152"/>
                  </a:lnTo>
                  <a:lnTo>
                    <a:pt x="196" y="160"/>
                  </a:lnTo>
                  <a:lnTo>
                    <a:pt x="190" y="160"/>
                  </a:lnTo>
                  <a:lnTo>
                    <a:pt x="198" y="166"/>
                  </a:lnTo>
                  <a:lnTo>
                    <a:pt x="206" y="172"/>
                  </a:lnTo>
                  <a:lnTo>
                    <a:pt x="204" y="172"/>
                  </a:lnTo>
                  <a:lnTo>
                    <a:pt x="200" y="178"/>
                  </a:lnTo>
                  <a:lnTo>
                    <a:pt x="190" y="178"/>
                  </a:lnTo>
                  <a:lnTo>
                    <a:pt x="184" y="186"/>
                  </a:lnTo>
                  <a:lnTo>
                    <a:pt x="162" y="184"/>
                  </a:lnTo>
                  <a:lnTo>
                    <a:pt x="168" y="192"/>
                  </a:lnTo>
                  <a:lnTo>
                    <a:pt x="174" y="192"/>
                  </a:lnTo>
                  <a:lnTo>
                    <a:pt x="182" y="194"/>
                  </a:lnTo>
                  <a:lnTo>
                    <a:pt x="190" y="194"/>
                  </a:lnTo>
                  <a:lnTo>
                    <a:pt x="198" y="188"/>
                  </a:lnTo>
                  <a:lnTo>
                    <a:pt x="206" y="186"/>
                  </a:lnTo>
                  <a:lnTo>
                    <a:pt x="214" y="192"/>
                  </a:lnTo>
                  <a:lnTo>
                    <a:pt x="226" y="196"/>
                  </a:lnTo>
                  <a:lnTo>
                    <a:pt x="236" y="214"/>
                  </a:lnTo>
                  <a:lnTo>
                    <a:pt x="246" y="220"/>
                  </a:lnTo>
                  <a:lnTo>
                    <a:pt x="248" y="226"/>
                  </a:lnTo>
                  <a:lnTo>
                    <a:pt x="246" y="232"/>
                  </a:lnTo>
                  <a:lnTo>
                    <a:pt x="252" y="256"/>
                  </a:lnTo>
                  <a:lnTo>
                    <a:pt x="258" y="272"/>
                  </a:lnTo>
                  <a:lnTo>
                    <a:pt x="266" y="278"/>
                  </a:lnTo>
                  <a:lnTo>
                    <a:pt x="278" y="282"/>
                  </a:lnTo>
                  <a:lnTo>
                    <a:pt x="288" y="298"/>
                  </a:lnTo>
                  <a:lnTo>
                    <a:pt x="300" y="316"/>
                  </a:lnTo>
                  <a:lnTo>
                    <a:pt x="302" y="330"/>
                  </a:lnTo>
                  <a:lnTo>
                    <a:pt x="300" y="344"/>
                  </a:lnTo>
                  <a:lnTo>
                    <a:pt x="304" y="348"/>
                  </a:lnTo>
                  <a:close/>
                  <a:moveTo>
                    <a:pt x="72" y="320"/>
                  </a:moveTo>
                  <a:lnTo>
                    <a:pt x="70" y="312"/>
                  </a:lnTo>
                  <a:lnTo>
                    <a:pt x="54" y="314"/>
                  </a:lnTo>
                  <a:lnTo>
                    <a:pt x="56" y="306"/>
                  </a:lnTo>
                  <a:lnTo>
                    <a:pt x="48" y="302"/>
                  </a:lnTo>
                  <a:lnTo>
                    <a:pt x="44" y="294"/>
                  </a:lnTo>
                  <a:lnTo>
                    <a:pt x="38" y="292"/>
                  </a:lnTo>
                  <a:lnTo>
                    <a:pt x="34" y="302"/>
                  </a:lnTo>
                  <a:lnTo>
                    <a:pt x="22" y="310"/>
                  </a:lnTo>
                  <a:lnTo>
                    <a:pt x="8" y="304"/>
                  </a:lnTo>
                  <a:lnTo>
                    <a:pt x="0" y="296"/>
                  </a:lnTo>
                  <a:lnTo>
                    <a:pt x="0" y="288"/>
                  </a:lnTo>
                  <a:lnTo>
                    <a:pt x="14" y="280"/>
                  </a:lnTo>
                  <a:lnTo>
                    <a:pt x="6" y="272"/>
                  </a:lnTo>
                  <a:lnTo>
                    <a:pt x="20" y="268"/>
                  </a:lnTo>
                  <a:lnTo>
                    <a:pt x="26" y="254"/>
                  </a:lnTo>
                  <a:lnTo>
                    <a:pt x="26" y="248"/>
                  </a:lnTo>
                  <a:lnTo>
                    <a:pt x="34" y="244"/>
                  </a:lnTo>
                  <a:lnTo>
                    <a:pt x="42" y="240"/>
                  </a:lnTo>
                  <a:lnTo>
                    <a:pt x="56" y="238"/>
                  </a:lnTo>
                  <a:lnTo>
                    <a:pt x="64" y="238"/>
                  </a:lnTo>
                  <a:lnTo>
                    <a:pt x="70" y="242"/>
                  </a:lnTo>
                  <a:lnTo>
                    <a:pt x="76" y="240"/>
                  </a:lnTo>
                  <a:lnTo>
                    <a:pt x="80" y="246"/>
                  </a:lnTo>
                  <a:lnTo>
                    <a:pt x="90" y="268"/>
                  </a:lnTo>
                  <a:lnTo>
                    <a:pt x="90" y="274"/>
                  </a:lnTo>
                  <a:lnTo>
                    <a:pt x="88" y="284"/>
                  </a:lnTo>
                  <a:lnTo>
                    <a:pt x="94" y="296"/>
                  </a:lnTo>
                  <a:lnTo>
                    <a:pt x="92" y="306"/>
                  </a:lnTo>
                  <a:lnTo>
                    <a:pt x="84" y="316"/>
                  </a:lnTo>
                  <a:lnTo>
                    <a:pt x="78" y="320"/>
                  </a:lnTo>
                  <a:lnTo>
                    <a:pt x="72" y="320"/>
                  </a:lnTo>
                  <a:close/>
                  <a:moveTo>
                    <a:pt x="92" y="228"/>
                  </a:moveTo>
                  <a:lnTo>
                    <a:pt x="90" y="220"/>
                  </a:lnTo>
                  <a:lnTo>
                    <a:pt x="92" y="208"/>
                  </a:lnTo>
                  <a:lnTo>
                    <a:pt x="100" y="206"/>
                  </a:lnTo>
                  <a:lnTo>
                    <a:pt x="100" y="222"/>
                  </a:lnTo>
                  <a:lnTo>
                    <a:pt x="96" y="228"/>
                  </a:lnTo>
                  <a:lnTo>
                    <a:pt x="92" y="228"/>
                  </a:lnTo>
                  <a:close/>
                </a:path>
              </a:pathLst>
            </a:custGeom>
            <a:solidFill>
              <a:srgbClr val="B2B2B2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 sz="1350"/>
            </a:p>
          </p:txBody>
        </p:sp>
        <p:sp>
          <p:nvSpPr>
            <p:cNvPr id="13" name="Freeform 11"/>
            <p:cNvSpPr>
              <a:spLocks/>
            </p:cNvSpPr>
            <p:nvPr/>
          </p:nvSpPr>
          <p:spPr bwMode="gray">
            <a:xfrm>
              <a:off x="2849563" y="2651125"/>
              <a:ext cx="681037" cy="441325"/>
            </a:xfrm>
            <a:custGeom>
              <a:avLst/>
              <a:gdLst>
                <a:gd name="T0" fmla="*/ 10 w 410"/>
                <a:gd name="T1" fmla="*/ 208 h 284"/>
                <a:gd name="T2" fmla="*/ 94 w 410"/>
                <a:gd name="T3" fmla="*/ 193 h 284"/>
                <a:gd name="T4" fmla="*/ 118 w 410"/>
                <a:gd name="T5" fmla="*/ 155 h 284"/>
                <a:gd name="T6" fmla="*/ 109 w 410"/>
                <a:gd name="T7" fmla="*/ 77 h 284"/>
                <a:gd name="T8" fmla="*/ 194 w 410"/>
                <a:gd name="T9" fmla="*/ 124 h 284"/>
                <a:gd name="T10" fmla="*/ 256 w 410"/>
                <a:gd name="T11" fmla="*/ 115 h 284"/>
                <a:gd name="T12" fmla="*/ 201 w 410"/>
                <a:gd name="T13" fmla="*/ 47 h 284"/>
                <a:gd name="T14" fmla="*/ 293 w 410"/>
                <a:gd name="T15" fmla="*/ 41 h 284"/>
                <a:gd name="T16" fmla="*/ 411 w 410"/>
                <a:gd name="T17" fmla="*/ 86 h 284"/>
                <a:gd name="T18" fmla="*/ 435 w 410"/>
                <a:gd name="T19" fmla="*/ 185 h 284"/>
                <a:gd name="T20" fmla="*/ 465 w 410"/>
                <a:gd name="T21" fmla="*/ 306 h 284"/>
                <a:gd name="T22" fmla="*/ 527 w 410"/>
                <a:gd name="T23" fmla="*/ 254 h 284"/>
                <a:gd name="T24" fmla="*/ 607 w 410"/>
                <a:gd name="T25" fmla="*/ 223 h 284"/>
                <a:gd name="T26" fmla="*/ 597 w 410"/>
                <a:gd name="T27" fmla="*/ 115 h 284"/>
                <a:gd name="T28" fmla="*/ 661 w 410"/>
                <a:gd name="T29" fmla="*/ 135 h 284"/>
                <a:gd name="T30" fmla="*/ 721 w 410"/>
                <a:gd name="T31" fmla="*/ 193 h 284"/>
                <a:gd name="T32" fmla="*/ 753 w 410"/>
                <a:gd name="T33" fmla="*/ 182 h 284"/>
                <a:gd name="T34" fmla="*/ 753 w 410"/>
                <a:gd name="T35" fmla="*/ 115 h 284"/>
                <a:gd name="T36" fmla="*/ 822 w 410"/>
                <a:gd name="T37" fmla="*/ 88 h 284"/>
                <a:gd name="T38" fmla="*/ 906 w 410"/>
                <a:gd name="T39" fmla="*/ 167 h 284"/>
                <a:gd name="T40" fmla="*/ 948 w 410"/>
                <a:gd name="T41" fmla="*/ 151 h 284"/>
                <a:gd name="T42" fmla="*/ 985 w 410"/>
                <a:gd name="T43" fmla="*/ 109 h 284"/>
                <a:gd name="T44" fmla="*/ 1142 w 410"/>
                <a:gd name="T45" fmla="*/ 109 h 284"/>
                <a:gd name="T46" fmla="*/ 1163 w 410"/>
                <a:gd name="T47" fmla="*/ 0 h 284"/>
                <a:gd name="T48" fmla="*/ 1289 w 410"/>
                <a:gd name="T49" fmla="*/ 63 h 284"/>
                <a:gd name="T50" fmla="*/ 1405 w 410"/>
                <a:gd name="T51" fmla="*/ 101 h 284"/>
                <a:gd name="T52" fmla="*/ 1405 w 410"/>
                <a:gd name="T53" fmla="*/ 185 h 284"/>
                <a:gd name="T54" fmla="*/ 1576 w 410"/>
                <a:gd name="T55" fmla="*/ 233 h 284"/>
                <a:gd name="T56" fmla="*/ 1591 w 410"/>
                <a:gd name="T57" fmla="*/ 311 h 284"/>
                <a:gd name="T58" fmla="*/ 1576 w 410"/>
                <a:gd name="T59" fmla="*/ 381 h 284"/>
                <a:gd name="T60" fmla="*/ 1537 w 410"/>
                <a:gd name="T61" fmla="*/ 421 h 284"/>
                <a:gd name="T62" fmla="*/ 1468 w 410"/>
                <a:gd name="T63" fmla="*/ 433 h 284"/>
                <a:gd name="T64" fmla="*/ 1429 w 410"/>
                <a:gd name="T65" fmla="*/ 525 h 284"/>
                <a:gd name="T66" fmla="*/ 1359 w 410"/>
                <a:gd name="T67" fmla="*/ 541 h 284"/>
                <a:gd name="T68" fmla="*/ 1272 w 410"/>
                <a:gd name="T69" fmla="*/ 572 h 284"/>
                <a:gd name="T70" fmla="*/ 1142 w 410"/>
                <a:gd name="T71" fmla="*/ 634 h 284"/>
                <a:gd name="T72" fmla="*/ 1041 w 410"/>
                <a:gd name="T73" fmla="*/ 645 h 284"/>
                <a:gd name="T74" fmla="*/ 931 w 410"/>
                <a:gd name="T75" fmla="*/ 719 h 284"/>
                <a:gd name="T76" fmla="*/ 830 w 410"/>
                <a:gd name="T77" fmla="*/ 736 h 284"/>
                <a:gd name="T78" fmla="*/ 692 w 410"/>
                <a:gd name="T79" fmla="*/ 719 h 284"/>
                <a:gd name="T80" fmla="*/ 565 w 410"/>
                <a:gd name="T81" fmla="*/ 654 h 284"/>
                <a:gd name="T82" fmla="*/ 465 w 410"/>
                <a:gd name="T83" fmla="*/ 651 h 284"/>
                <a:gd name="T84" fmla="*/ 272 w 410"/>
                <a:gd name="T85" fmla="*/ 638 h 284"/>
                <a:gd name="T86" fmla="*/ 280 w 410"/>
                <a:gd name="T87" fmla="*/ 599 h 284"/>
                <a:gd name="T88" fmla="*/ 402 w 410"/>
                <a:gd name="T89" fmla="*/ 499 h 284"/>
                <a:gd name="T90" fmla="*/ 318 w 410"/>
                <a:gd name="T91" fmla="*/ 484 h 284"/>
                <a:gd name="T92" fmla="*/ 272 w 410"/>
                <a:gd name="T93" fmla="*/ 433 h 284"/>
                <a:gd name="T94" fmla="*/ 138 w 410"/>
                <a:gd name="T95" fmla="*/ 451 h 284"/>
                <a:gd name="T96" fmla="*/ 76 w 410"/>
                <a:gd name="T97" fmla="*/ 433 h 284"/>
                <a:gd name="T98" fmla="*/ 118 w 410"/>
                <a:gd name="T99" fmla="*/ 401 h 284"/>
                <a:gd name="T100" fmla="*/ 211 w 410"/>
                <a:gd name="T101" fmla="*/ 390 h 284"/>
                <a:gd name="T102" fmla="*/ 333 w 410"/>
                <a:gd name="T103" fmla="*/ 363 h 284"/>
                <a:gd name="T104" fmla="*/ 371 w 410"/>
                <a:gd name="T105" fmla="*/ 311 h 284"/>
                <a:gd name="T106" fmla="*/ 333 w 410"/>
                <a:gd name="T107" fmla="*/ 265 h 284"/>
                <a:gd name="T108" fmla="*/ 272 w 410"/>
                <a:gd name="T109" fmla="*/ 244 h 284"/>
                <a:gd name="T110" fmla="*/ 155 w 410"/>
                <a:gd name="T111" fmla="*/ 254 h 284"/>
                <a:gd name="T112" fmla="*/ 76 w 410"/>
                <a:gd name="T113" fmla="*/ 281 h 284"/>
                <a:gd name="T114" fmla="*/ 0 w 410"/>
                <a:gd name="T115" fmla="*/ 230 h 284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410"/>
                <a:gd name="T175" fmla="*/ 0 h 284"/>
                <a:gd name="T176" fmla="*/ 410 w 410"/>
                <a:gd name="T177" fmla="*/ 284 h 284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410" h="284">
                  <a:moveTo>
                    <a:pt x="0" y="88"/>
                  </a:moveTo>
                  <a:lnTo>
                    <a:pt x="2" y="80"/>
                  </a:lnTo>
                  <a:lnTo>
                    <a:pt x="10" y="74"/>
                  </a:lnTo>
                  <a:lnTo>
                    <a:pt x="24" y="74"/>
                  </a:lnTo>
                  <a:lnTo>
                    <a:pt x="36" y="70"/>
                  </a:lnTo>
                  <a:lnTo>
                    <a:pt x="30" y="60"/>
                  </a:lnTo>
                  <a:lnTo>
                    <a:pt x="22" y="46"/>
                  </a:lnTo>
                  <a:lnTo>
                    <a:pt x="28" y="30"/>
                  </a:lnTo>
                  <a:lnTo>
                    <a:pt x="34" y="30"/>
                  </a:lnTo>
                  <a:lnTo>
                    <a:pt x="50" y="48"/>
                  </a:lnTo>
                  <a:lnTo>
                    <a:pt x="62" y="52"/>
                  </a:lnTo>
                  <a:lnTo>
                    <a:pt x="66" y="44"/>
                  </a:lnTo>
                  <a:lnTo>
                    <a:pt x="64" y="32"/>
                  </a:lnTo>
                  <a:lnTo>
                    <a:pt x="52" y="18"/>
                  </a:lnTo>
                  <a:lnTo>
                    <a:pt x="58" y="6"/>
                  </a:lnTo>
                  <a:lnTo>
                    <a:pt x="76" y="16"/>
                  </a:lnTo>
                  <a:lnTo>
                    <a:pt x="94" y="20"/>
                  </a:lnTo>
                  <a:lnTo>
                    <a:pt x="106" y="32"/>
                  </a:lnTo>
                  <a:lnTo>
                    <a:pt x="114" y="54"/>
                  </a:lnTo>
                  <a:lnTo>
                    <a:pt x="112" y="72"/>
                  </a:lnTo>
                  <a:lnTo>
                    <a:pt x="104" y="84"/>
                  </a:lnTo>
                  <a:lnTo>
                    <a:pt x="120" y="118"/>
                  </a:lnTo>
                  <a:lnTo>
                    <a:pt x="130" y="102"/>
                  </a:lnTo>
                  <a:lnTo>
                    <a:pt x="136" y="98"/>
                  </a:lnTo>
                  <a:lnTo>
                    <a:pt x="146" y="92"/>
                  </a:lnTo>
                  <a:lnTo>
                    <a:pt x="156" y="86"/>
                  </a:lnTo>
                  <a:lnTo>
                    <a:pt x="156" y="76"/>
                  </a:lnTo>
                  <a:lnTo>
                    <a:pt x="154" y="44"/>
                  </a:lnTo>
                  <a:lnTo>
                    <a:pt x="162" y="34"/>
                  </a:lnTo>
                  <a:lnTo>
                    <a:pt x="170" y="52"/>
                  </a:lnTo>
                  <a:lnTo>
                    <a:pt x="178" y="66"/>
                  </a:lnTo>
                  <a:lnTo>
                    <a:pt x="186" y="74"/>
                  </a:lnTo>
                  <a:lnTo>
                    <a:pt x="190" y="76"/>
                  </a:lnTo>
                  <a:lnTo>
                    <a:pt x="194" y="70"/>
                  </a:lnTo>
                  <a:lnTo>
                    <a:pt x="190" y="50"/>
                  </a:lnTo>
                  <a:lnTo>
                    <a:pt x="194" y="44"/>
                  </a:lnTo>
                  <a:lnTo>
                    <a:pt x="198" y="42"/>
                  </a:lnTo>
                  <a:lnTo>
                    <a:pt x="212" y="34"/>
                  </a:lnTo>
                  <a:lnTo>
                    <a:pt x="224" y="54"/>
                  </a:lnTo>
                  <a:lnTo>
                    <a:pt x="234" y="64"/>
                  </a:lnTo>
                  <a:lnTo>
                    <a:pt x="242" y="66"/>
                  </a:lnTo>
                  <a:lnTo>
                    <a:pt x="244" y="58"/>
                  </a:lnTo>
                  <a:lnTo>
                    <a:pt x="238" y="36"/>
                  </a:lnTo>
                  <a:lnTo>
                    <a:pt x="254" y="42"/>
                  </a:lnTo>
                  <a:lnTo>
                    <a:pt x="280" y="46"/>
                  </a:lnTo>
                  <a:lnTo>
                    <a:pt x="294" y="42"/>
                  </a:lnTo>
                  <a:lnTo>
                    <a:pt x="300" y="30"/>
                  </a:lnTo>
                  <a:lnTo>
                    <a:pt x="300" y="0"/>
                  </a:lnTo>
                  <a:lnTo>
                    <a:pt x="320" y="4"/>
                  </a:lnTo>
                  <a:lnTo>
                    <a:pt x="332" y="24"/>
                  </a:lnTo>
                  <a:lnTo>
                    <a:pt x="350" y="38"/>
                  </a:lnTo>
                  <a:lnTo>
                    <a:pt x="362" y="38"/>
                  </a:lnTo>
                  <a:lnTo>
                    <a:pt x="368" y="48"/>
                  </a:lnTo>
                  <a:lnTo>
                    <a:pt x="362" y="72"/>
                  </a:lnTo>
                  <a:lnTo>
                    <a:pt x="376" y="84"/>
                  </a:lnTo>
                  <a:lnTo>
                    <a:pt x="406" y="90"/>
                  </a:lnTo>
                  <a:lnTo>
                    <a:pt x="408" y="96"/>
                  </a:lnTo>
                  <a:lnTo>
                    <a:pt x="410" y="120"/>
                  </a:lnTo>
                  <a:lnTo>
                    <a:pt x="408" y="136"/>
                  </a:lnTo>
                  <a:lnTo>
                    <a:pt x="406" y="146"/>
                  </a:lnTo>
                  <a:lnTo>
                    <a:pt x="404" y="156"/>
                  </a:lnTo>
                  <a:lnTo>
                    <a:pt x="396" y="162"/>
                  </a:lnTo>
                  <a:lnTo>
                    <a:pt x="382" y="162"/>
                  </a:lnTo>
                  <a:lnTo>
                    <a:pt x="378" y="166"/>
                  </a:lnTo>
                  <a:lnTo>
                    <a:pt x="378" y="184"/>
                  </a:lnTo>
                  <a:lnTo>
                    <a:pt x="368" y="202"/>
                  </a:lnTo>
                  <a:lnTo>
                    <a:pt x="360" y="208"/>
                  </a:lnTo>
                  <a:lnTo>
                    <a:pt x="350" y="208"/>
                  </a:lnTo>
                  <a:lnTo>
                    <a:pt x="344" y="200"/>
                  </a:lnTo>
                  <a:lnTo>
                    <a:pt x="328" y="220"/>
                  </a:lnTo>
                  <a:lnTo>
                    <a:pt x="320" y="226"/>
                  </a:lnTo>
                  <a:lnTo>
                    <a:pt x="294" y="244"/>
                  </a:lnTo>
                  <a:lnTo>
                    <a:pt x="280" y="248"/>
                  </a:lnTo>
                  <a:lnTo>
                    <a:pt x="268" y="248"/>
                  </a:lnTo>
                  <a:lnTo>
                    <a:pt x="254" y="252"/>
                  </a:lnTo>
                  <a:lnTo>
                    <a:pt x="240" y="276"/>
                  </a:lnTo>
                  <a:lnTo>
                    <a:pt x="232" y="280"/>
                  </a:lnTo>
                  <a:lnTo>
                    <a:pt x="214" y="284"/>
                  </a:lnTo>
                  <a:lnTo>
                    <a:pt x="202" y="282"/>
                  </a:lnTo>
                  <a:lnTo>
                    <a:pt x="178" y="276"/>
                  </a:lnTo>
                  <a:lnTo>
                    <a:pt x="168" y="270"/>
                  </a:lnTo>
                  <a:lnTo>
                    <a:pt x="146" y="252"/>
                  </a:lnTo>
                  <a:lnTo>
                    <a:pt x="128" y="248"/>
                  </a:lnTo>
                  <a:lnTo>
                    <a:pt x="120" y="250"/>
                  </a:lnTo>
                  <a:lnTo>
                    <a:pt x="102" y="250"/>
                  </a:lnTo>
                  <a:lnTo>
                    <a:pt x="70" y="246"/>
                  </a:lnTo>
                  <a:lnTo>
                    <a:pt x="66" y="238"/>
                  </a:lnTo>
                  <a:lnTo>
                    <a:pt x="72" y="230"/>
                  </a:lnTo>
                  <a:lnTo>
                    <a:pt x="92" y="216"/>
                  </a:lnTo>
                  <a:lnTo>
                    <a:pt x="104" y="192"/>
                  </a:lnTo>
                  <a:lnTo>
                    <a:pt x="90" y="192"/>
                  </a:lnTo>
                  <a:lnTo>
                    <a:pt x="82" y="186"/>
                  </a:lnTo>
                  <a:lnTo>
                    <a:pt x="74" y="170"/>
                  </a:lnTo>
                  <a:lnTo>
                    <a:pt x="70" y="166"/>
                  </a:lnTo>
                  <a:lnTo>
                    <a:pt x="64" y="170"/>
                  </a:lnTo>
                  <a:lnTo>
                    <a:pt x="36" y="174"/>
                  </a:lnTo>
                  <a:lnTo>
                    <a:pt x="26" y="176"/>
                  </a:lnTo>
                  <a:lnTo>
                    <a:pt x="20" y="166"/>
                  </a:lnTo>
                  <a:lnTo>
                    <a:pt x="22" y="160"/>
                  </a:lnTo>
                  <a:lnTo>
                    <a:pt x="30" y="154"/>
                  </a:lnTo>
                  <a:lnTo>
                    <a:pt x="42" y="150"/>
                  </a:lnTo>
                  <a:lnTo>
                    <a:pt x="54" y="150"/>
                  </a:lnTo>
                  <a:lnTo>
                    <a:pt x="68" y="144"/>
                  </a:lnTo>
                  <a:lnTo>
                    <a:pt x="86" y="140"/>
                  </a:lnTo>
                  <a:lnTo>
                    <a:pt x="92" y="132"/>
                  </a:lnTo>
                  <a:lnTo>
                    <a:pt x="96" y="120"/>
                  </a:lnTo>
                  <a:lnTo>
                    <a:pt x="92" y="110"/>
                  </a:lnTo>
                  <a:lnTo>
                    <a:pt x="86" y="102"/>
                  </a:lnTo>
                  <a:lnTo>
                    <a:pt x="80" y="102"/>
                  </a:lnTo>
                  <a:lnTo>
                    <a:pt x="70" y="94"/>
                  </a:lnTo>
                  <a:lnTo>
                    <a:pt x="54" y="92"/>
                  </a:lnTo>
                  <a:lnTo>
                    <a:pt x="40" y="98"/>
                  </a:lnTo>
                  <a:lnTo>
                    <a:pt x="32" y="104"/>
                  </a:lnTo>
                  <a:lnTo>
                    <a:pt x="20" y="108"/>
                  </a:lnTo>
                  <a:lnTo>
                    <a:pt x="2" y="96"/>
                  </a:lnTo>
                  <a:lnTo>
                    <a:pt x="0" y="88"/>
                  </a:lnTo>
                  <a:close/>
                </a:path>
              </a:pathLst>
            </a:custGeom>
            <a:solidFill>
              <a:srgbClr val="B2B2B2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 sz="1350"/>
            </a:p>
          </p:txBody>
        </p:sp>
        <p:sp>
          <p:nvSpPr>
            <p:cNvPr id="15" name="Freeform 12"/>
            <p:cNvSpPr>
              <a:spLocks/>
            </p:cNvSpPr>
            <p:nvPr/>
          </p:nvSpPr>
          <p:spPr bwMode="gray">
            <a:xfrm>
              <a:off x="4708525" y="1898650"/>
              <a:ext cx="1660525" cy="1846262"/>
            </a:xfrm>
            <a:custGeom>
              <a:avLst/>
              <a:gdLst>
                <a:gd name="T0" fmla="*/ 827 w 1002"/>
                <a:gd name="T1" fmla="*/ 2842 h 1188"/>
                <a:gd name="T2" fmla="*/ 807 w 1002"/>
                <a:gd name="T3" fmla="*/ 2872 h 1188"/>
                <a:gd name="T4" fmla="*/ 646 w 1002"/>
                <a:gd name="T5" fmla="*/ 2958 h 1188"/>
                <a:gd name="T6" fmla="*/ 430 w 1002"/>
                <a:gd name="T7" fmla="*/ 3099 h 1188"/>
                <a:gd name="T8" fmla="*/ 247 w 1002"/>
                <a:gd name="T9" fmla="*/ 3078 h 1188"/>
                <a:gd name="T10" fmla="*/ 76 w 1002"/>
                <a:gd name="T11" fmla="*/ 2920 h 1188"/>
                <a:gd name="T12" fmla="*/ 163 w 1002"/>
                <a:gd name="T13" fmla="*/ 2925 h 1188"/>
                <a:gd name="T14" fmla="*/ 155 w 1002"/>
                <a:gd name="T15" fmla="*/ 2879 h 1188"/>
                <a:gd name="T16" fmla="*/ 124 w 1002"/>
                <a:gd name="T17" fmla="*/ 2858 h 1188"/>
                <a:gd name="T18" fmla="*/ 56 w 1002"/>
                <a:gd name="T19" fmla="*/ 2862 h 1188"/>
                <a:gd name="T20" fmla="*/ 70 w 1002"/>
                <a:gd name="T21" fmla="*/ 2816 h 1188"/>
                <a:gd name="T22" fmla="*/ 179 w 1002"/>
                <a:gd name="T23" fmla="*/ 2752 h 1188"/>
                <a:gd name="T24" fmla="*/ 138 w 1002"/>
                <a:gd name="T25" fmla="*/ 2683 h 1188"/>
                <a:gd name="T26" fmla="*/ 70 w 1002"/>
                <a:gd name="T27" fmla="*/ 2601 h 1188"/>
                <a:gd name="T28" fmla="*/ 25 w 1002"/>
                <a:gd name="T29" fmla="*/ 2485 h 1188"/>
                <a:gd name="T30" fmla="*/ 94 w 1002"/>
                <a:gd name="T31" fmla="*/ 2348 h 1188"/>
                <a:gd name="T32" fmla="*/ 70 w 1002"/>
                <a:gd name="T33" fmla="*/ 2285 h 1188"/>
                <a:gd name="T34" fmla="*/ 247 w 1002"/>
                <a:gd name="T35" fmla="*/ 2177 h 1188"/>
                <a:gd name="T36" fmla="*/ 318 w 1002"/>
                <a:gd name="T37" fmla="*/ 2103 h 1188"/>
                <a:gd name="T38" fmla="*/ 539 w 1002"/>
                <a:gd name="T39" fmla="*/ 2015 h 1188"/>
                <a:gd name="T40" fmla="*/ 723 w 1002"/>
                <a:gd name="T41" fmla="*/ 1886 h 1188"/>
                <a:gd name="T42" fmla="*/ 949 w 1002"/>
                <a:gd name="T43" fmla="*/ 1759 h 1188"/>
                <a:gd name="T44" fmla="*/ 1058 w 1002"/>
                <a:gd name="T45" fmla="*/ 1592 h 1188"/>
                <a:gd name="T46" fmla="*/ 1144 w 1002"/>
                <a:gd name="T47" fmla="*/ 1406 h 1188"/>
                <a:gd name="T48" fmla="*/ 1226 w 1002"/>
                <a:gd name="T49" fmla="*/ 1283 h 1188"/>
                <a:gd name="T50" fmla="*/ 1298 w 1002"/>
                <a:gd name="T51" fmla="*/ 1154 h 1188"/>
                <a:gd name="T52" fmla="*/ 1427 w 1002"/>
                <a:gd name="T53" fmla="*/ 1066 h 1188"/>
                <a:gd name="T54" fmla="*/ 1577 w 1002"/>
                <a:gd name="T55" fmla="*/ 979 h 1188"/>
                <a:gd name="T56" fmla="*/ 1647 w 1002"/>
                <a:gd name="T57" fmla="*/ 855 h 1188"/>
                <a:gd name="T58" fmla="*/ 1791 w 1002"/>
                <a:gd name="T59" fmla="*/ 777 h 1188"/>
                <a:gd name="T60" fmla="*/ 1869 w 1002"/>
                <a:gd name="T61" fmla="*/ 599 h 1188"/>
                <a:gd name="T62" fmla="*/ 2015 w 1002"/>
                <a:gd name="T63" fmla="*/ 524 h 1188"/>
                <a:gd name="T64" fmla="*/ 2254 w 1002"/>
                <a:gd name="T65" fmla="*/ 375 h 1188"/>
                <a:gd name="T66" fmla="*/ 2341 w 1002"/>
                <a:gd name="T67" fmla="*/ 369 h 1188"/>
                <a:gd name="T68" fmla="*/ 2573 w 1002"/>
                <a:gd name="T69" fmla="*/ 241 h 1188"/>
                <a:gd name="T70" fmla="*/ 2809 w 1002"/>
                <a:gd name="T71" fmla="*/ 156 h 1188"/>
                <a:gd name="T72" fmla="*/ 3089 w 1002"/>
                <a:gd name="T73" fmla="*/ 36 h 1188"/>
                <a:gd name="T74" fmla="*/ 3160 w 1002"/>
                <a:gd name="T75" fmla="*/ 68 h 1188"/>
                <a:gd name="T76" fmla="*/ 3344 w 1002"/>
                <a:gd name="T77" fmla="*/ 11 h 1188"/>
                <a:gd name="T78" fmla="*/ 3413 w 1002"/>
                <a:gd name="T79" fmla="*/ 120 h 1188"/>
                <a:gd name="T80" fmla="*/ 3666 w 1002"/>
                <a:gd name="T81" fmla="*/ 127 h 1188"/>
                <a:gd name="T82" fmla="*/ 3666 w 1002"/>
                <a:gd name="T83" fmla="*/ 271 h 1188"/>
                <a:gd name="T84" fmla="*/ 3714 w 1002"/>
                <a:gd name="T85" fmla="*/ 389 h 1188"/>
                <a:gd name="T86" fmla="*/ 3751 w 1002"/>
                <a:gd name="T87" fmla="*/ 477 h 1188"/>
                <a:gd name="T88" fmla="*/ 3518 w 1002"/>
                <a:gd name="T89" fmla="*/ 607 h 1188"/>
                <a:gd name="T90" fmla="*/ 3360 w 1002"/>
                <a:gd name="T91" fmla="*/ 335 h 1188"/>
                <a:gd name="T92" fmla="*/ 3074 w 1002"/>
                <a:gd name="T93" fmla="*/ 582 h 1188"/>
                <a:gd name="T94" fmla="*/ 2725 w 1002"/>
                <a:gd name="T95" fmla="*/ 696 h 1188"/>
                <a:gd name="T96" fmla="*/ 2410 w 1002"/>
                <a:gd name="T97" fmla="*/ 528 h 1188"/>
                <a:gd name="T98" fmla="*/ 2223 w 1002"/>
                <a:gd name="T99" fmla="*/ 793 h 1188"/>
                <a:gd name="T100" fmla="*/ 1944 w 1002"/>
                <a:gd name="T101" fmla="*/ 766 h 1188"/>
                <a:gd name="T102" fmla="*/ 1800 w 1002"/>
                <a:gd name="T103" fmla="*/ 892 h 1188"/>
                <a:gd name="T104" fmla="*/ 1632 w 1002"/>
                <a:gd name="T105" fmla="*/ 1218 h 1188"/>
                <a:gd name="T106" fmla="*/ 1392 w 1002"/>
                <a:gd name="T107" fmla="*/ 1568 h 1188"/>
                <a:gd name="T108" fmla="*/ 1356 w 1002"/>
                <a:gd name="T109" fmla="*/ 1834 h 1188"/>
                <a:gd name="T110" fmla="*/ 1128 w 1002"/>
                <a:gd name="T111" fmla="*/ 1908 h 1188"/>
                <a:gd name="T112" fmla="*/ 1051 w 1002"/>
                <a:gd name="T113" fmla="*/ 2371 h 1188"/>
                <a:gd name="T114" fmla="*/ 1103 w 1002"/>
                <a:gd name="T115" fmla="*/ 2589 h 1188"/>
                <a:gd name="T116" fmla="*/ 1021 w 1002"/>
                <a:gd name="T117" fmla="*/ 2784 h 1188"/>
                <a:gd name="T118" fmla="*/ 918 w 1002"/>
                <a:gd name="T119" fmla="*/ 2905 h 1188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1002"/>
                <a:gd name="T181" fmla="*/ 0 h 1188"/>
                <a:gd name="T182" fmla="*/ 1002 w 1002"/>
                <a:gd name="T183" fmla="*/ 1188 h 1188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1002" h="1188">
                  <a:moveTo>
                    <a:pt x="238" y="1108"/>
                  </a:moveTo>
                  <a:lnTo>
                    <a:pt x="236" y="1100"/>
                  </a:lnTo>
                  <a:lnTo>
                    <a:pt x="224" y="1104"/>
                  </a:lnTo>
                  <a:lnTo>
                    <a:pt x="222" y="1104"/>
                  </a:lnTo>
                  <a:lnTo>
                    <a:pt x="218" y="1096"/>
                  </a:lnTo>
                  <a:lnTo>
                    <a:pt x="214" y="1084"/>
                  </a:lnTo>
                  <a:lnTo>
                    <a:pt x="218" y="1080"/>
                  </a:lnTo>
                  <a:lnTo>
                    <a:pt x="214" y="1070"/>
                  </a:lnTo>
                  <a:lnTo>
                    <a:pt x="208" y="1076"/>
                  </a:lnTo>
                  <a:lnTo>
                    <a:pt x="208" y="1086"/>
                  </a:lnTo>
                  <a:lnTo>
                    <a:pt x="210" y="1094"/>
                  </a:lnTo>
                  <a:lnTo>
                    <a:pt x="208" y="1096"/>
                  </a:lnTo>
                  <a:lnTo>
                    <a:pt x="200" y="1108"/>
                  </a:lnTo>
                  <a:lnTo>
                    <a:pt x="200" y="1114"/>
                  </a:lnTo>
                  <a:lnTo>
                    <a:pt x="190" y="1118"/>
                  </a:lnTo>
                  <a:lnTo>
                    <a:pt x="182" y="1114"/>
                  </a:lnTo>
                  <a:lnTo>
                    <a:pt x="168" y="1124"/>
                  </a:lnTo>
                  <a:lnTo>
                    <a:pt x="168" y="1128"/>
                  </a:lnTo>
                  <a:lnTo>
                    <a:pt x="160" y="1138"/>
                  </a:lnTo>
                  <a:lnTo>
                    <a:pt x="152" y="1148"/>
                  </a:lnTo>
                  <a:lnTo>
                    <a:pt x="124" y="1174"/>
                  </a:lnTo>
                  <a:lnTo>
                    <a:pt x="122" y="1180"/>
                  </a:lnTo>
                  <a:lnTo>
                    <a:pt x="118" y="1182"/>
                  </a:lnTo>
                  <a:lnTo>
                    <a:pt x="112" y="1182"/>
                  </a:lnTo>
                  <a:lnTo>
                    <a:pt x="76" y="1188"/>
                  </a:lnTo>
                  <a:lnTo>
                    <a:pt x="74" y="1180"/>
                  </a:lnTo>
                  <a:lnTo>
                    <a:pt x="68" y="1176"/>
                  </a:lnTo>
                  <a:lnTo>
                    <a:pt x="64" y="1184"/>
                  </a:lnTo>
                  <a:lnTo>
                    <a:pt x="58" y="1180"/>
                  </a:lnTo>
                  <a:lnTo>
                    <a:pt x="64" y="1174"/>
                  </a:lnTo>
                  <a:lnTo>
                    <a:pt x="48" y="1166"/>
                  </a:lnTo>
                  <a:lnTo>
                    <a:pt x="34" y="1154"/>
                  </a:lnTo>
                  <a:lnTo>
                    <a:pt x="24" y="1152"/>
                  </a:lnTo>
                  <a:lnTo>
                    <a:pt x="16" y="1134"/>
                  </a:lnTo>
                  <a:lnTo>
                    <a:pt x="22" y="1122"/>
                  </a:lnTo>
                  <a:lnTo>
                    <a:pt x="20" y="1114"/>
                  </a:lnTo>
                  <a:lnTo>
                    <a:pt x="26" y="1116"/>
                  </a:lnTo>
                  <a:lnTo>
                    <a:pt x="26" y="1126"/>
                  </a:lnTo>
                  <a:lnTo>
                    <a:pt x="32" y="1118"/>
                  </a:lnTo>
                  <a:lnTo>
                    <a:pt x="42" y="1128"/>
                  </a:lnTo>
                  <a:lnTo>
                    <a:pt x="40" y="1122"/>
                  </a:lnTo>
                  <a:lnTo>
                    <a:pt x="42" y="1116"/>
                  </a:lnTo>
                  <a:lnTo>
                    <a:pt x="50" y="1114"/>
                  </a:lnTo>
                  <a:lnTo>
                    <a:pt x="42" y="1114"/>
                  </a:lnTo>
                  <a:lnTo>
                    <a:pt x="38" y="1118"/>
                  </a:lnTo>
                  <a:lnTo>
                    <a:pt x="32" y="1112"/>
                  </a:lnTo>
                  <a:lnTo>
                    <a:pt x="30" y="1108"/>
                  </a:lnTo>
                  <a:lnTo>
                    <a:pt x="40" y="1098"/>
                  </a:lnTo>
                  <a:lnTo>
                    <a:pt x="48" y="1092"/>
                  </a:lnTo>
                  <a:lnTo>
                    <a:pt x="40" y="1094"/>
                  </a:lnTo>
                  <a:lnTo>
                    <a:pt x="34" y="1090"/>
                  </a:lnTo>
                  <a:lnTo>
                    <a:pt x="42" y="1082"/>
                  </a:lnTo>
                  <a:lnTo>
                    <a:pt x="44" y="1074"/>
                  </a:lnTo>
                  <a:lnTo>
                    <a:pt x="32" y="1090"/>
                  </a:lnTo>
                  <a:lnTo>
                    <a:pt x="32" y="1080"/>
                  </a:lnTo>
                  <a:lnTo>
                    <a:pt x="28" y="1074"/>
                  </a:lnTo>
                  <a:lnTo>
                    <a:pt x="28" y="1082"/>
                  </a:lnTo>
                  <a:lnTo>
                    <a:pt x="28" y="1088"/>
                  </a:lnTo>
                  <a:lnTo>
                    <a:pt x="22" y="1092"/>
                  </a:lnTo>
                  <a:lnTo>
                    <a:pt x="14" y="1092"/>
                  </a:lnTo>
                  <a:lnTo>
                    <a:pt x="14" y="1084"/>
                  </a:lnTo>
                  <a:lnTo>
                    <a:pt x="12" y="1092"/>
                  </a:lnTo>
                  <a:lnTo>
                    <a:pt x="8" y="1090"/>
                  </a:lnTo>
                  <a:lnTo>
                    <a:pt x="4" y="1074"/>
                  </a:lnTo>
                  <a:lnTo>
                    <a:pt x="16" y="1060"/>
                  </a:lnTo>
                  <a:lnTo>
                    <a:pt x="18" y="1074"/>
                  </a:lnTo>
                  <a:lnTo>
                    <a:pt x="18" y="1064"/>
                  </a:lnTo>
                  <a:lnTo>
                    <a:pt x="26" y="1068"/>
                  </a:lnTo>
                  <a:lnTo>
                    <a:pt x="30" y="1066"/>
                  </a:lnTo>
                  <a:lnTo>
                    <a:pt x="26" y="1062"/>
                  </a:lnTo>
                  <a:lnTo>
                    <a:pt x="38" y="1060"/>
                  </a:lnTo>
                  <a:lnTo>
                    <a:pt x="46" y="1050"/>
                  </a:lnTo>
                  <a:lnTo>
                    <a:pt x="36" y="1056"/>
                  </a:lnTo>
                  <a:lnTo>
                    <a:pt x="28" y="1056"/>
                  </a:lnTo>
                  <a:lnTo>
                    <a:pt x="22" y="1050"/>
                  </a:lnTo>
                  <a:lnTo>
                    <a:pt x="26" y="1046"/>
                  </a:lnTo>
                  <a:lnTo>
                    <a:pt x="32" y="1042"/>
                  </a:lnTo>
                  <a:lnTo>
                    <a:pt x="36" y="1024"/>
                  </a:lnTo>
                  <a:lnTo>
                    <a:pt x="22" y="1024"/>
                  </a:lnTo>
                  <a:lnTo>
                    <a:pt x="12" y="1028"/>
                  </a:lnTo>
                  <a:lnTo>
                    <a:pt x="6" y="1016"/>
                  </a:lnTo>
                  <a:lnTo>
                    <a:pt x="12" y="1012"/>
                  </a:lnTo>
                  <a:lnTo>
                    <a:pt x="22" y="998"/>
                  </a:lnTo>
                  <a:lnTo>
                    <a:pt x="18" y="992"/>
                  </a:lnTo>
                  <a:lnTo>
                    <a:pt x="10" y="994"/>
                  </a:lnTo>
                  <a:lnTo>
                    <a:pt x="4" y="992"/>
                  </a:lnTo>
                  <a:lnTo>
                    <a:pt x="0" y="984"/>
                  </a:lnTo>
                  <a:lnTo>
                    <a:pt x="6" y="966"/>
                  </a:lnTo>
                  <a:lnTo>
                    <a:pt x="16" y="958"/>
                  </a:lnTo>
                  <a:lnTo>
                    <a:pt x="6" y="948"/>
                  </a:lnTo>
                  <a:lnTo>
                    <a:pt x="2" y="936"/>
                  </a:lnTo>
                  <a:lnTo>
                    <a:pt x="6" y="928"/>
                  </a:lnTo>
                  <a:lnTo>
                    <a:pt x="6" y="904"/>
                  </a:lnTo>
                  <a:lnTo>
                    <a:pt x="6" y="900"/>
                  </a:lnTo>
                  <a:lnTo>
                    <a:pt x="18" y="898"/>
                  </a:lnTo>
                  <a:lnTo>
                    <a:pt x="24" y="896"/>
                  </a:lnTo>
                  <a:lnTo>
                    <a:pt x="32" y="898"/>
                  </a:lnTo>
                  <a:lnTo>
                    <a:pt x="34" y="894"/>
                  </a:lnTo>
                  <a:lnTo>
                    <a:pt x="28" y="888"/>
                  </a:lnTo>
                  <a:lnTo>
                    <a:pt x="22" y="884"/>
                  </a:lnTo>
                  <a:lnTo>
                    <a:pt x="18" y="878"/>
                  </a:lnTo>
                  <a:lnTo>
                    <a:pt x="18" y="872"/>
                  </a:lnTo>
                  <a:lnTo>
                    <a:pt x="22" y="866"/>
                  </a:lnTo>
                  <a:lnTo>
                    <a:pt x="32" y="864"/>
                  </a:lnTo>
                  <a:lnTo>
                    <a:pt x="42" y="850"/>
                  </a:lnTo>
                  <a:lnTo>
                    <a:pt x="52" y="856"/>
                  </a:lnTo>
                  <a:lnTo>
                    <a:pt x="60" y="850"/>
                  </a:lnTo>
                  <a:lnTo>
                    <a:pt x="64" y="830"/>
                  </a:lnTo>
                  <a:lnTo>
                    <a:pt x="78" y="834"/>
                  </a:lnTo>
                  <a:lnTo>
                    <a:pt x="90" y="838"/>
                  </a:lnTo>
                  <a:lnTo>
                    <a:pt x="98" y="830"/>
                  </a:lnTo>
                  <a:lnTo>
                    <a:pt x="82" y="820"/>
                  </a:lnTo>
                  <a:lnTo>
                    <a:pt x="78" y="808"/>
                  </a:lnTo>
                  <a:lnTo>
                    <a:pt x="82" y="802"/>
                  </a:lnTo>
                  <a:lnTo>
                    <a:pt x="102" y="804"/>
                  </a:lnTo>
                  <a:lnTo>
                    <a:pt x="116" y="800"/>
                  </a:lnTo>
                  <a:lnTo>
                    <a:pt x="126" y="808"/>
                  </a:lnTo>
                  <a:lnTo>
                    <a:pt x="126" y="790"/>
                  </a:lnTo>
                  <a:lnTo>
                    <a:pt x="134" y="780"/>
                  </a:lnTo>
                  <a:lnTo>
                    <a:pt x="140" y="768"/>
                  </a:lnTo>
                  <a:lnTo>
                    <a:pt x="152" y="762"/>
                  </a:lnTo>
                  <a:lnTo>
                    <a:pt x="160" y="768"/>
                  </a:lnTo>
                  <a:lnTo>
                    <a:pt x="162" y="772"/>
                  </a:lnTo>
                  <a:lnTo>
                    <a:pt x="172" y="754"/>
                  </a:lnTo>
                  <a:lnTo>
                    <a:pt x="186" y="738"/>
                  </a:lnTo>
                  <a:lnTo>
                    <a:pt x="188" y="720"/>
                  </a:lnTo>
                  <a:lnTo>
                    <a:pt x="196" y="704"/>
                  </a:lnTo>
                  <a:lnTo>
                    <a:pt x="222" y="676"/>
                  </a:lnTo>
                  <a:lnTo>
                    <a:pt x="228" y="668"/>
                  </a:lnTo>
                  <a:lnTo>
                    <a:pt x="232" y="666"/>
                  </a:lnTo>
                  <a:lnTo>
                    <a:pt x="240" y="672"/>
                  </a:lnTo>
                  <a:lnTo>
                    <a:pt x="246" y="672"/>
                  </a:lnTo>
                  <a:lnTo>
                    <a:pt x="250" y="664"/>
                  </a:lnTo>
                  <a:lnTo>
                    <a:pt x="248" y="654"/>
                  </a:lnTo>
                  <a:lnTo>
                    <a:pt x="250" y="650"/>
                  </a:lnTo>
                  <a:lnTo>
                    <a:pt x="258" y="640"/>
                  </a:lnTo>
                  <a:lnTo>
                    <a:pt x="266" y="628"/>
                  </a:lnTo>
                  <a:lnTo>
                    <a:pt x="274" y="608"/>
                  </a:lnTo>
                  <a:lnTo>
                    <a:pt x="278" y="610"/>
                  </a:lnTo>
                  <a:lnTo>
                    <a:pt x="290" y="610"/>
                  </a:lnTo>
                  <a:lnTo>
                    <a:pt x="288" y="586"/>
                  </a:lnTo>
                  <a:lnTo>
                    <a:pt x="280" y="580"/>
                  </a:lnTo>
                  <a:lnTo>
                    <a:pt x="288" y="564"/>
                  </a:lnTo>
                  <a:lnTo>
                    <a:pt x="296" y="536"/>
                  </a:lnTo>
                  <a:lnTo>
                    <a:pt x="312" y="538"/>
                  </a:lnTo>
                  <a:lnTo>
                    <a:pt x="312" y="524"/>
                  </a:lnTo>
                  <a:lnTo>
                    <a:pt x="314" y="514"/>
                  </a:lnTo>
                  <a:lnTo>
                    <a:pt x="330" y="510"/>
                  </a:lnTo>
                  <a:lnTo>
                    <a:pt x="324" y="494"/>
                  </a:lnTo>
                  <a:lnTo>
                    <a:pt x="318" y="490"/>
                  </a:lnTo>
                  <a:lnTo>
                    <a:pt x="314" y="484"/>
                  </a:lnTo>
                  <a:lnTo>
                    <a:pt x="318" y="474"/>
                  </a:lnTo>
                  <a:lnTo>
                    <a:pt x="322" y="462"/>
                  </a:lnTo>
                  <a:lnTo>
                    <a:pt x="332" y="464"/>
                  </a:lnTo>
                  <a:lnTo>
                    <a:pt x="346" y="462"/>
                  </a:lnTo>
                  <a:lnTo>
                    <a:pt x="336" y="440"/>
                  </a:lnTo>
                  <a:lnTo>
                    <a:pt x="342" y="436"/>
                  </a:lnTo>
                  <a:lnTo>
                    <a:pt x="348" y="434"/>
                  </a:lnTo>
                  <a:lnTo>
                    <a:pt x="360" y="422"/>
                  </a:lnTo>
                  <a:lnTo>
                    <a:pt x="370" y="420"/>
                  </a:lnTo>
                  <a:lnTo>
                    <a:pt x="376" y="410"/>
                  </a:lnTo>
                  <a:lnTo>
                    <a:pt x="370" y="406"/>
                  </a:lnTo>
                  <a:lnTo>
                    <a:pt x="368" y="398"/>
                  </a:lnTo>
                  <a:lnTo>
                    <a:pt x="374" y="394"/>
                  </a:lnTo>
                  <a:lnTo>
                    <a:pt x="384" y="380"/>
                  </a:lnTo>
                  <a:lnTo>
                    <a:pt x="394" y="382"/>
                  </a:lnTo>
                  <a:lnTo>
                    <a:pt x="400" y="386"/>
                  </a:lnTo>
                  <a:lnTo>
                    <a:pt x="408" y="374"/>
                  </a:lnTo>
                  <a:lnTo>
                    <a:pt x="414" y="372"/>
                  </a:lnTo>
                  <a:lnTo>
                    <a:pt x="414" y="364"/>
                  </a:lnTo>
                  <a:lnTo>
                    <a:pt x="406" y="350"/>
                  </a:lnTo>
                  <a:lnTo>
                    <a:pt x="418" y="338"/>
                  </a:lnTo>
                  <a:lnTo>
                    <a:pt x="420" y="326"/>
                  </a:lnTo>
                  <a:lnTo>
                    <a:pt x="426" y="326"/>
                  </a:lnTo>
                  <a:lnTo>
                    <a:pt x="432" y="340"/>
                  </a:lnTo>
                  <a:lnTo>
                    <a:pt x="440" y="344"/>
                  </a:lnTo>
                  <a:lnTo>
                    <a:pt x="448" y="326"/>
                  </a:lnTo>
                  <a:lnTo>
                    <a:pt x="444" y="296"/>
                  </a:lnTo>
                  <a:lnTo>
                    <a:pt x="452" y="298"/>
                  </a:lnTo>
                  <a:lnTo>
                    <a:pt x="464" y="296"/>
                  </a:lnTo>
                  <a:lnTo>
                    <a:pt x="466" y="288"/>
                  </a:lnTo>
                  <a:lnTo>
                    <a:pt x="456" y="274"/>
                  </a:lnTo>
                  <a:lnTo>
                    <a:pt x="464" y="262"/>
                  </a:lnTo>
                  <a:lnTo>
                    <a:pt x="478" y="250"/>
                  </a:lnTo>
                  <a:lnTo>
                    <a:pt x="478" y="238"/>
                  </a:lnTo>
                  <a:lnTo>
                    <a:pt x="484" y="228"/>
                  </a:lnTo>
                  <a:lnTo>
                    <a:pt x="496" y="222"/>
                  </a:lnTo>
                  <a:lnTo>
                    <a:pt x="498" y="226"/>
                  </a:lnTo>
                  <a:lnTo>
                    <a:pt x="502" y="224"/>
                  </a:lnTo>
                  <a:lnTo>
                    <a:pt x="504" y="220"/>
                  </a:lnTo>
                  <a:lnTo>
                    <a:pt x="512" y="188"/>
                  </a:lnTo>
                  <a:lnTo>
                    <a:pt x="522" y="200"/>
                  </a:lnTo>
                  <a:lnTo>
                    <a:pt x="538" y="192"/>
                  </a:lnTo>
                  <a:lnTo>
                    <a:pt x="546" y="198"/>
                  </a:lnTo>
                  <a:lnTo>
                    <a:pt x="550" y="204"/>
                  </a:lnTo>
                  <a:lnTo>
                    <a:pt x="560" y="206"/>
                  </a:lnTo>
                  <a:lnTo>
                    <a:pt x="570" y="186"/>
                  </a:lnTo>
                  <a:lnTo>
                    <a:pt x="584" y="144"/>
                  </a:lnTo>
                  <a:lnTo>
                    <a:pt x="588" y="140"/>
                  </a:lnTo>
                  <a:lnTo>
                    <a:pt x="590" y="148"/>
                  </a:lnTo>
                  <a:lnTo>
                    <a:pt x="588" y="164"/>
                  </a:lnTo>
                  <a:lnTo>
                    <a:pt x="584" y="192"/>
                  </a:lnTo>
                  <a:lnTo>
                    <a:pt x="598" y="170"/>
                  </a:lnTo>
                  <a:lnTo>
                    <a:pt x="606" y="140"/>
                  </a:lnTo>
                  <a:lnTo>
                    <a:pt x="620" y="136"/>
                  </a:lnTo>
                  <a:lnTo>
                    <a:pt x="632" y="114"/>
                  </a:lnTo>
                  <a:lnTo>
                    <a:pt x="638" y="120"/>
                  </a:lnTo>
                  <a:lnTo>
                    <a:pt x="650" y="138"/>
                  </a:lnTo>
                  <a:lnTo>
                    <a:pt x="660" y="106"/>
                  </a:lnTo>
                  <a:lnTo>
                    <a:pt x="666" y="92"/>
                  </a:lnTo>
                  <a:lnTo>
                    <a:pt x="682" y="98"/>
                  </a:lnTo>
                  <a:lnTo>
                    <a:pt x="700" y="122"/>
                  </a:lnTo>
                  <a:lnTo>
                    <a:pt x="704" y="116"/>
                  </a:lnTo>
                  <a:lnTo>
                    <a:pt x="712" y="84"/>
                  </a:lnTo>
                  <a:lnTo>
                    <a:pt x="724" y="62"/>
                  </a:lnTo>
                  <a:lnTo>
                    <a:pt x="728" y="60"/>
                  </a:lnTo>
                  <a:lnTo>
                    <a:pt x="738" y="62"/>
                  </a:lnTo>
                  <a:lnTo>
                    <a:pt x="744" y="46"/>
                  </a:lnTo>
                  <a:lnTo>
                    <a:pt x="752" y="32"/>
                  </a:lnTo>
                  <a:lnTo>
                    <a:pt x="764" y="22"/>
                  </a:lnTo>
                  <a:lnTo>
                    <a:pt x="784" y="12"/>
                  </a:lnTo>
                  <a:lnTo>
                    <a:pt x="800" y="14"/>
                  </a:lnTo>
                  <a:lnTo>
                    <a:pt x="778" y="54"/>
                  </a:lnTo>
                  <a:lnTo>
                    <a:pt x="774" y="68"/>
                  </a:lnTo>
                  <a:lnTo>
                    <a:pt x="772" y="100"/>
                  </a:lnTo>
                  <a:lnTo>
                    <a:pt x="780" y="104"/>
                  </a:lnTo>
                  <a:lnTo>
                    <a:pt x="792" y="74"/>
                  </a:lnTo>
                  <a:lnTo>
                    <a:pt x="818" y="26"/>
                  </a:lnTo>
                  <a:lnTo>
                    <a:pt x="830" y="12"/>
                  </a:lnTo>
                  <a:lnTo>
                    <a:pt x="830" y="24"/>
                  </a:lnTo>
                  <a:lnTo>
                    <a:pt x="830" y="72"/>
                  </a:lnTo>
                  <a:lnTo>
                    <a:pt x="842" y="64"/>
                  </a:lnTo>
                  <a:lnTo>
                    <a:pt x="850" y="50"/>
                  </a:lnTo>
                  <a:lnTo>
                    <a:pt x="866" y="4"/>
                  </a:lnTo>
                  <a:lnTo>
                    <a:pt x="882" y="0"/>
                  </a:lnTo>
                  <a:lnTo>
                    <a:pt x="892" y="0"/>
                  </a:lnTo>
                  <a:lnTo>
                    <a:pt x="896" y="8"/>
                  </a:lnTo>
                  <a:lnTo>
                    <a:pt x="890" y="20"/>
                  </a:lnTo>
                  <a:lnTo>
                    <a:pt x="884" y="34"/>
                  </a:lnTo>
                  <a:lnTo>
                    <a:pt x="884" y="46"/>
                  </a:lnTo>
                  <a:lnTo>
                    <a:pt x="880" y="68"/>
                  </a:lnTo>
                  <a:lnTo>
                    <a:pt x="896" y="74"/>
                  </a:lnTo>
                  <a:lnTo>
                    <a:pt x="900" y="52"/>
                  </a:lnTo>
                  <a:lnTo>
                    <a:pt x="914" y="18"/>
                  </a:lnTo>
                  <a:lnTo>
                    <a:pt x="922" y="18"/>
                  </a:lnTo>
                  <a:lnTo>
                    <a:pt x="950" y="48"/>
                  </a:lnTo>
                  <a:lnTo>
                    <a:pt x="962" y="54"/>
                  </a:lnTo>
                  <a:lnTo>
                    <a:pt x="978" y="56"/>
                  </a:lnTo>
                  <a:lnTo>
                    <a:pt x="990" y="68"/>
                  </a:lnTo>
                  <a:lnTo>
                    <a:pt x="992" y="82"/>
                  </a:lnTo>
                  <a:lnTo>
                    <a:pt x="970" y="102"/>
                  </a:lnTo>
                  <a:lnTo>
                    <a:pt x="950" y="104"/>
                  </a:lnTo>
                  <a:lnTo>
                    <a:pt x="912" y="102"/>
                  </a:lnTo>
                  <a:lnTo>
                    <a:pt x="916" y="106"/>
                  </a:lnTo>
                  <a:lnTo>
                    <a:pt x="926" y="120"/>
                  </a:lnTo>
                  <a:lnTo>
                    <a:pt x="944" y="136"/>
                  </a:lnTo>
                  <a:lnTo>
                    <a:pt x="950" y="150"/>
                  </a:lnTo>
                  <a:lnTo>
                    <a:pt x="962" y="148"/>
                  </a:lnTo>
                  <a:lnTo>
                    <a:pt x="974" y="142"/>
                  </a:lnTo>
                  <a:lnTo>
                    <a:pt x="988" y="144"/>
                  </a:lnTo>
                  <a:lnTo>
                    <a:pt x="1002" y="156"/>
                  </a:lnTo>
                  <a:lnTo>
                    <a:pt x="994" y="170"/>
                  </a:lnTo>
                  <a:lnTo>
                    <a:pt x="986" y="180"/>
                  </a:lnTo>
                  <a:lnTo>
                    <a:pt x="972" y="182"/>
                  </a:lnTo>
                  <a:lnTo>
                    <a:pt x="958" y="188"/>
                  </a:lnTo>
                  <a:lnTo>
                    <a:pt x="940" y="212"/>
                  </a:lnTo>
                  <a:lnTo>
                    <a:pt x="922" y="244"/>
                  </a:lnTo>
                  <a:lnTo>
                    <a:pt x="910" y="258"/>
                  </a:lnTo>
                  <a:lnTo>
                    <a:pt x="910" y="250"/>
                  </a:lnTo>
                  <a:lnTo>
                    <a:pt x="912" y="232"/>
                  </a:lnTo>
                  <a:lnTo>
                    <a:pt x="928" y="186"/>
                  </a:lnTo>
                  <a:lnTo>
                    <a:pt x="926" y="174"/>
                  </a:lnTo>
                  <a:lnTo>
                    <a:pt x="912" y="156"/>
                  </a:lnTo>
                  <a:lnTo>
                    <a:pt x="900" y="150"/>
                  </a:lnTo>
                  <a:lnTo>
                    <a:pt x="880" y="128"/>
                  </a:lnTo>
                  <a:lnTo>
                    <a:pt x="870" y="128"/>
                  </a:lnTo>
                  <a:lnTo>
                    <a:pt x="862" y="132"/>
                  </a:lnTo>
                  <a:lnTo>
                    <a:pt x="826" y="138"/>
                  </a:lnTo>
                  <a:lnTo>
                    <a:pt x="812" y="156"/>
                  </a:lnTo>
                  <a:lnTo>
                    <a:pt x="802" y="178"/>
                  </a:lnTo>
                  <a:lnTo>
                    <a:pt x="798" y="198"/>
                  </a:lnTo>
                  <a:lnTo>
                    <a:pt x="796" y="222"/>
                  </a:lnTo>
                  <a:lnTo>
                    <a:pt x="794" y="246"/>
                  </a:lnTo>
                  <a:lnTo>
                    <a:pt x="772" y="270"/>
                  </a:lnTo>
                  <a:lnTo>
                    <a:pt x="762" y="286"/>
                  </a:lnTo>
                  <a:lnTo>
                    <a:pt x="756" y="280"/>
                  </a:lnTo>
                  <a:lnTo>
                    <a:pt x="734" y="256"/>
                  </a:lnTo>
                  <a:lnTo>
                    <a:pt x="706" y="266"/>
                  </a:lnTo>
                  <a:lnTo>
                    <a:pt x="680" y="264"/>
                  </a:lnTo>
                  <a:lnTo>
                    <a:pt x="672" y="258"/>
                  </a:lnTo>
                  <a:lnTo>
                    <a:pt x="656" y="230"/>
                  </a:lnTo>
                  <a:lnTo>
                    <a:pt x="640" y="200"/>
                  </a:lnTo>
                  <a:lnTo>
                    <a:pt x="630" y="196"/>
                  </a:lnTo>
                  <a:lnTo>
                    <a:pt x="624" y="202"/>
                  </a:lnTo>
                  <a:lnTo>
                    <a:pt x="608" y="234"/>
                  </a:lnTo>
                  <a:lnTo>
                    <a:pt x="606" y="230"/>
                  </a:lnTo>
                  <a:lnTo>
                    <a:pt x="598" y="228"/>
                  </a:lnTo>
                  <a:lnTo>
                    <a:pt x="584" y="230"/>
                  </a:lnTo>
                  <a:lnTo>
                    <a:pt x="578" y="282"/>
                  </a:lnTo>
                  <a:lnTo>
                    <a:pt x="576" y="302"/>
                  </a:lnTo>
                  <a:lnTo>
                    <a:pt x="570" y="314"/>
                  </a:lnTo>
                  <a:lnTo>
                    <a:pt x="566" y="314"/>
                  </a:lnTo>
                  <a:lnTo>
                    <a:pt x="554" y="308"/>
                  </a:lnTo>
                  <a:lnTo>
                    <a:pt x="538" y="300"/>
                  </a:lnTo>
                  <a:lnTo>
                    <a:pt x="506" y="282"/>
                  </a:lnTo>
                  <a:lnTo>
                    <a:pt x="504" y="292"/>
                  </a:lnTo>
                  <a:lnTo>
                    <a:pt x="504" y="322"/>
                  </a:lnTo>
                  <a:lnTo>
                    <a:pt x="502" y="332"/>
                  </a:lnTo>
                  <a:lnTo>
                    <a:pt x="496" y="346"/>
                  </a:lnTo>
                  <a:lnTo>
                    <a:pt x="484" y="346"/>
                  </a:lnTo>
                  <a:lnTo>
                    <a:pt x="470" y="340"/>
                  </a:lnTo>
                  <a:lnTo>
                    <a:pt x="466" y="340"/>
                  </a:lnTo>
                  <a:lnTo>
                    <a:pt x="456" y="348"/>
                  </a:lnTo>
                  <a:lnTo>
                    <a:pt x="432" y="400"/>
                  </a:lnTo>
                  <a:lnTo>
                    <a:pt x="432" y="410"/>
                  </a:lnTo>
                  <a:lnTo>
                    <a:pt x="436" y="432"/>
                  </a:lnTo>
                  <a:lnTo>
                    <a:pt x="432" y="448"/>
                  </a:lnTo>
                  <a:lnTo>
                    <a:pt x="422" y="464"/>
                  </a:lnTo>
                  <a:lnTo>
                    <a:pt x="398" y="502"/>
                  </a:lnTo>
                  <a:lnTo>
                    <a:pt x="386" y="522"/>
                  </a:lnTo>
                  <a:lnTo>
                    <a:pt x="370" y="524"/>
                  </a:lnTo>
                  <a:lnTo>
                    <a:pt x="368" y="534"/>
                  </a:lnTo>
                  <a:lnTo>
                    <a:pt x="366" y="574"/>
                  </a:lnTo>
                  <a:lnTo>
                    <a:pt x="360" y="598"/>
                  </a:lnTo>
                  <a:lnTo>
                    <a:pt x="354" y="618"/>
                  </a:lnTo>
                  <a:lnTo>
                    <a:pt x="344" y="638"/>
                  </a:lnTo>
                  <a:lnTo>
                    <a:pt x="336" y="660"/>
                  </a:lnTo>
                  <a:lnTo>
                    <a:pt x="342" y="666"/>
                  </a:lnTo>
                  <a:lnTo>
                    <a:pt x="348" y="676"/>
                  </a:lnTo>
                  <a:lnTo>
                    <a:pt x="352" y="700"/>
                  </a:lnTo>
                  <a:lnTo>
                    <a:pt x="350" y="706"/>
                  </a:lnTo>
                  <a:lnTo>
                    <a:pt x="342" y="714"/>
                  </a:lnTo>
                  <a:lnTo>
                    <a:pt x="330" y="716"/>
                  </a:lnTo>
                  <a:lnTo>
                    <a:pt x="314" y="714"/>
                  </a:lnTo>
                  <a:lnTo>
                    <a:pt x="302" y="718"/>
                  </a:lnTo>
                  <a:lnTo>
                    <a:pt x="292" y="728"/>
                  </a:lnTo>
                  <a:lnTo>
                    <a:pt x="282" y="748"/>
                  </a:lnTo>
                  <a:lnTo>
                    <a:pt x="274" y="766"/>
                  </a:lnTo>
                  <a:lnTo>
                    <a:pt x="274" y="792"/>
                  </a:lnTo>
                  <a:lnTo>
                    <a:pt x="268" y="834"/>
                  </a:lnTo>
                  <a:lnTo>
                    <a:pt x="278" y="860"/>
                  </a:lnTo>
                  <a:lnTo>
                    <a:pt x="272" y="904"/>
                  </a:lnTo>
                  <a:lnTo>
                    <a:pt x="282" y="918"/>
                  </a:lnTo>
                  <a:lnTo>
                    <a:pt x="296" y="924"/>
                  </a:lnTo>
                  <a:lnTo>
                    <a:pt x="300" y="934"/>
                  </a:lnTo>
                  <a:lnTo>
                    <a:pt x="292" y="958"/>
                  </a:lnTo>
                  <a:lnTo>
                    <a:pt x="276" y="962"/>
                  </a:lnTo>
                  <a:lnTo>
                    <a:pt x="286" y="988"/>
                  </a:lnTo>
                  <a:lnTo>
                    <a:pt x="290" y="1004"/>
                  </a:lnTo>
                  <a:lnTo>
                    <a:pt x="286" y="1016"/>
                  </a:lnTo>
                  <a:lnTo>
                    <a:pt x="286" y="1034"/>
                  </a:lnTo>
                  <a:lnTo>
                    <a:pt x="272" y="1048"/>
                  </a:lnTo>
                  <a:lnTo>
                    <a:pt x="266" y="1048"/>
                  </a:lnTo>
                  <a:lnTo>
                    <a:pt x="264" y="1062"/>
                  </a:lnTo>
                  <a:lnTo>
                    <a:pt x="254" y="1070"/>
                  </a:lnTo>
                  <a:lnTo>
                    <a:pt x="258" y="1098"/>
                  </a:lnTo>
                  <a:lnTo>
                    <a:pt x="254" y="1124"/>
                  </a:lnTo>
                  <a:lnTo>
                    <a:pt x="246" y="1124"/>
                  </a:lnTo>
                  <a:lnTo>
                    <a:pt x="244" y="1112"/>
                  </a:lnTo>
                  <a:lnTo>
                    <a:pt x="238" y="1108"/>
                  </a:lnTo>
                  <a:close/>
                </a:path>
              </a:pathLst>
            </a:custGeom>
            <a:solidFill>
              <a:srgbClr val="B2B2B2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 sz="1350"/>
            </a:p>
          </p:txBody>
        </p:sp>
        <p:sp>
          <p:nvSpPr>
            <p:cNvPr id="17" name="Freeform 13"/>
            <p:cNvSpPr>
              <a:spLocks/>
            </p:cNvSpPr>
            <p:nvPr/>
          </p:nvSpPr>
          <p:spPr bwMode="gray">
            <a:xfrm>
              <a:off x="5716588" y="2098675"/>
              <a:ext cx="671512" cy="1435100"/>
            </a:xfrm>
            <a:custGeom>
              <a:avLst/>
              <a:gdLst>
                <a:gd name="T0" fmla="*/ 1145 w 406"/>
                <a:gd name="T1" fmla="*/ 435 h 924"/>
                <a:gd name="T2" fmla="*/ 1241 w 406"/>
                <a:gd name="T3" fmla="*/ 548 h 924"/>
                <a:gd name="T4" fmla="*/ 1319 w 406"/>
                <a:gd name="T5" fmla="*/ 692 h 924"/>
                <a:gd name="T6" fmla="*/ 1304 w 406"/>
                <a:gd name="T7" fmla="*/ 976 h 924"/>
                <a:gd name="T8" fmla="*/ 1315 w 406"/>
                <a:gd name="T9" fmla="*/ 1205 h 924"/>
                <a:gd name="T10" fmla="*/ 1319 w 406"/>
                <a:gd name="T11" fmla="*/ 1344 h 924"/>
                <a:gd name="T12" fmla="*/ 1413 w 406"/>
                <a:gd name="T13" fmla="*/ 1544 h 924"/>
                <a:gd name="T14" fmla="*/ 1379 w 406"/>
                <a:gd name="T15" fmla="*/ 1639 h 924"/>
                <a:gd name="T16" fmla="*/ 1550 w 406"/>
                <a:gd name="T17" fmla="*/ 1750 h 924"/>
                <a:gd name="T18" fmla="*/ 1528 w 406"/>
                <a:gd name="T19" fmla="*/ 1877 h 924"/>
                <a:gd name="T20" fmla="*/ 1267 w 406"/>
                <a:gd name="T21" fmla="*/ 2118 h 924"/>
                <a:gd name="T22" fmla="*/ 1060 w 406"/>
                <a:gd name="T23" fmla="*/ 2268 h 924"/>
                <a:gd name="T24" fmla="*/ 936 w 406"/>
                <a:gd name="T25" fmla="*/ 2284 h 924"/>
                <a:gd name="T26" fmla="*/ 852 w 406"/>
                <a:gd name="T27" fmla="*/ 2299 h 924"/>
                <a:gd name="T28" fmla="*/ 828 w 406"/>
                <a:gd name="T29" fmla="*/ 2305 h 924"/>
                <a:gd name="T30" fmla="*/ 752 w 406"/>
                <a:gd name="T31" fmla="*/ 2323 h 924"/>
                <a:gd name="T32" fmla="*/ 684 w 406"/>
                <a:gd name="T33" fmla="*/ 2339 h 924"/>
                <a:gd name="T34" fmla="*/ 613 w 406"/>
                <a:gd name="T35" fmla="*/ 2351 h 924"/>
                <a:gd name="T36" fmla="*/ 529 w 406"/>
                <a:gd name="T37" fmla="*/ 2398 h 924"/>
                <a:gd name="T38" fmla="*/ 468 w 406"/>
                <a:gd name="T39" fmla="*/ 2384 h 924"/>
                <a:gd name="T40" fmla="*/ 353 w 406"/>
                <a:gd name="T41" fmla="*/ 2408 h 924"/>
                <a:gd name="T42" fmla="*/ 322 w 406"/>
                <a:gd name="T43" fmla="*/ 2323 h 924"/>
                <a:gd name="T44" fmla="*/ 241 w 406"/>
                <a:gd name="T45" fmla="*/ 2310 h 924"/>
                <a:gd name="T46" fmla="*/ 138 w 406"/>
                <a:gd name="T47" fmla="*/ 2288 h 924"/>
                <a:gd name="T48" fmla="*/ 94 w 406"/>
                <a:gd name="T49" fmla="*/ 2164 h 924"/>
                <a:gd name="T50" fmla="*/ 108 w 406"/>
                <a:gd name="T51" fmla="*/ 2065 h 924"/>
                <a:gd name="T52" fmla="*/ 76 w 406"/>
                <a:gd name="T53" fmla="*/ 1917 h 924"/>
                <a:gd name="T54" fmla="*/ 31 w 406"/>
                <a:gd name="T55" fmla="*/ 1857 h 924"/>
                <a:gd name="T56" fmla="*/ 100 w 406"/>
                <a:gd name="T57" fmla="*/ 1762 h 924"/>
                <a:gd name="T58" fmla="*/ 124 w 406"/>
                <a:gd name="T59" fmla="*/ 1699 h 924"/>
                <a:gd name="T60" fmla="*/ 216 w 406"/>
                <a:gd name="T61" fmla="*/ 1695 h 924"/>
                <a:gd name="T62" fmla="*/ 260 w 406"/>
                <a:gd name="T63" fmla="*/ 1579 h 924"/>
                <a:gd name="T64" fmla="*/ 407 w 406"/>
                <a:gd name="T65" fmla="*/ 1497 h 924"/>
                <a:gd name="T66" fmla="*/ 607 w 406"/>
                <a:gd name="T67" fmla="*/ 1324 h 924"/>
                <a:gd name="T68" fmla="*/ 661 w 406"/>
                <a:gd name="T69" fmla="*/ 1281 h 924"/>
                <a:gd name="T70" fmla="*/ 654 w 406"/>
                <a:gd name="T71" fmla="*/ 1184 h 924"/>
                <a:gd name="T72" fmla="*/ 499 w 406"/>
                <a:gd name="T73" fmla="*/ 1095 h 924"/>
                <a:gd name="T74" fmla="*/ 429 w 406"/>
                <a:gd name="T75" fmla="*/ 1035 h 924"/>
                <a:gd name="T76" fmla="*/ 453 w 406"/>
                <a:gd name="T77" fmla="*/ 840 h 924"/>
                <a:gd name="T78" fmla="*/ 392 w 406"/>
                <a:gd name="T79" fmla="*/ 619 h 924"/>
                <a:gd name="T80" fmla="*/ 305 w 406"/>
                <a:gd name="T81" fmla="*/ 479 h 924"/>
                <a:gd name="T82" fmla="*/ 48 w 406"/>
                <a:gd name="T83" fmla="*/ 339 h 924"/>
                <a:gd name="T84" fmla="*/ 61 w 406"/>
                <a:gd name="T85" fmla="*/ 194 h 924"/>
                <a:gd name="T86" fmla="*/ 185 w 406"/>
                <a:gd name="T87" fmla="*/ 267 h 924"/>
                <a:gd name="T88" fmla="*/ 378 w 406"/>
                <a:gd name="T89" fmla="*/ 360 h 924"/>
                <a:gd name="T90" fmla="*/ 592 w 406"/>
                <a:gd name="T91" fmla="*/ 412 h 924"/>
                <a:gd name="T92" fmla="*/ 721 w 406"/>
                <a:gd name="T93" fmla="*/ 244 h 924"/>
                <a:gd name="T94" fmla="*/ 781 w 406"/>
                <a:gd name="T95" fmla="*/ 74 h 924"/>
                <a:gd name="T96" fmla="*/ 1005 w 406"/>
                <a:gd name="T97" fmla="*/ 0 h 924"/>
                <a:gd name="T98" fmla="*/ 1164 w 406"/>
                <a:gd name="T99" fmla="*/ 74 h 924"/>
                <a:gd name="T100" fmla="*/ 1164 w 406"/>
                <a:gd name="T101" fmla="*/ 271 h 924"/>
                <a:gd name="T102" fmla="*/ 1160 w 406"/>
                <a:gd name="T103" fmla="*/ 339 h 924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406"/>
                <a:gd name="T157" fmla="*/ 0 h 924"/>
                <a:gd name="T158" fmla="*/ 406 w 406"/>
                <a:gd name="T159" fmla="*/ 924 h 924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406" h="924">
                  <a:moveTo>
                    <a:pt x="302" y="130"/>
                  </a:moveTo>
                  <a:lnTo>
                    <a:pt x="302" y="144"/>
                  </a:lnTo>
                  <a:lnTo>
                    <a:pt x="298" y="166"/>
                  </a:lnTo>
                  <a:lnTo>
                    <a:pt x="300" y="190"/>
                  </a:lnTo>
                  <a:lnTo>
                    <a:pt x="310" y="200"/>
                  </a:lnTo>
                  <a:lnTo>
                    <a:pt x="324" y="210"/>
                  </a:lnTo>
                  <a:lnTo>
                    <a:pt x="342" y="232"/>
                  </a:lnTo>
                  <a:lnTo>
                    <a:pt x="350" y="250"/>
                  </a:lnTo>
                  <a:lnTo>
                    <a:pt x="344" y="266"/>
                  </a:lnTo>
                  <a:lnTo>
                    <a:pt x="320" y="302"/>
                  </a:lnTo>
                  <a:lnTo>
                    <a:pt x="316" y="314"/>
                  </a:lnTo>
                  <a:lnTo>
                    <a:pt x="340" y="374"/>
                  </a:lnTo>
                  <a:lnTo>
                    <a:pt x="354" y="426"/>
                  </a:lnTo>
                  <a:lnTo>
                    <a:pt x="350" y="440"/>
                  </a:lnTo>
                  <a:lnTo>
                    <a:pt x="342" y="462"/>
                  </a:lnTo>
                  <a:lnTo>
                    <a:pt x="338" y="480"/>
                  </a:lnTo>
                  <a:lnTo>
                    <a:pt x="338" y="494"/>
                  </a:lnTo>
                  <a:lnTo>
                    <a:pt x="344" y="516"/>
                  </a:lnTo>
                  <a:lnTo>
                    <a:pt x="366" y="572"/>
                  </a:lnTo>
                  <a:lnTo>
                    <a:pt x="370" y="582"/>
                  </a:lnTo>
                  <a:lnTo>
                    <a:pt x="368" y="592"/>
                  </a:lnTo>
                  <a:lnTo>
                    <a:pt x="358" y="608"/>
                  </a:lnTo>
                  <a:lnTo>
                    <a:pt x="354" y="614"/>
                  </a:lnTo>
                  <a:lnTo>
                    <a:pt x="360" y="628"/>
                  </a:lnTo>
                  <a:lnTo>
                    <a:pt x="384" y="648"/>
                  </a:lnTo>
                  <a:lnTo>
                    <a:pt x="396" y="658"/>
                  </a:lnTo>
                  <a:lnTo>
                    <a:pt x="404" y="672"/>
                  </a:lnTo>
                  <a:lnTo>
                    <a:pt x="406" y="686"/>
                  </a:lnTo>
                  <a:lnTo>
                    <a:pt x="404" y="700"/>
                  </a:lnTo>
                  <a:lnTo>
                    <a:pt x="398" y="720"/>
                  </a:lnTo>
                  <a:lnTo>
                    <a:pt x="388" y="740"/>
                  </a:lnTo>
                  <a:lnTo>
                    <a:pt x="364" y="768"/>
                  </a:lnTo>
                  <a:lnTo>
                    <a:pt x="330" y="812"/>
                  </a:lnTo>
                  <a:lnTo>
                    <a:pt x="296" y="852"/>
                  </a:lnTo>
                  <a:lnTo>
                    <a:pt x="292" y="862"/>
                  </a:lnTo>
                  <a:lnTo>
                    <a:pt x="276" y="870"/>
                  </a:lnTo>
                  <a:lnTo>
                    <a:pt x="256" y="876"/>
                  </a:lnTo>
                  <a:lnTo>
                    <a:pt x="254" y="882"/>
                  </a:lnTo>
                  <a:lnTo>
                    <a:pt x="244" y="876"/>
                  </a:lnTo>
                  <a:lnTo>
                    <a:pt x="236" y="880"/>
                  </a:lnTo>
                  <a:lnTo>
                    <a:pt x="234" y="884"/>
                  </a:lnTo>
                  <a:lnTo>
                    <a:pt x="222" y="882"/>
                  </a:lnTo>
                  <a:lnTo>
                    <a:pt x="220" y="878"/>
                  </a:lnTo>
                  <a:lnTo>
                    <a:pt x="220" y="866"/>
                  </a:lnTo>
                  <a:lnTo>
                    <a:pt x="216" y="884"/>
                  </a:lnTo>
                  <a:lnTo>
                    <a:pt x="212" y="888"/>
                  </a:lnTo>
                  <a:lnTo>
                    <a:pt x="200" y="890"/>
                  </a:lnTo>
                  <a:lnTo>
                    <a:pt x="196" y="892"/>
                  </a:lnTo>
                  <a:lnTo>
                    <a:pt x="194" y="900"/>
                  </a:lnTo>
                  <a:lnTo>
                    <a:pt x="184" y="890"/>
                  </a:lnTo>
                  <a:lnTo>
                    <a:pt x="178" y="898"/>
                  </a:lnTo>
                  <a:lnTo>
                    <a:pt x="166" y="900"/>
                  </a:lnTo>
                  <a:lnTo>
                    <a:pt x="160" y="906"/>
                  </a:lnTo>
                  <a:lnTo>
                    <a:pt x="160" y="902"/>
                  </a:lnTo>
                  <a:lnTo>
                    <a:pt x="150" y="906"/>
                  </a:lnTo>
                  <a:lnTo>
                    <a:pt x="142" y="910"/>
                  </a:lnTo>
                  <a:lnTo>
                    <a:pt x="138" y="920"/>
                  </a:lnTo>
                  <a:lnTo>
                    <a:pt x="134" y="914"/>
                  </a:lnTo>
                  <a:lnTo>
                    <a:pt x="122" y="918"/>
                  </a:lnTo>
                  <a:lnTo>
                    <a:pt x="122" y="914"/>
                  </a:lnTo>
                  <a:lnTo>
                    <a:pt x="110" y="922"/>
                  </a:lnTo>
                  <a:lnTo>
                    <a:pt x="100" y="922"/>
                  </a:lnTo>
                  <a:lnTo>
                    <a:pt x="92" y="924"/>
                  </a:lnTo>
                  <a:lnTo>
                    <a:pt x="84" y="914"/>
                  </a:lnTo>
                  <a:lnTo>
                    <a:pt x="80" y="904"/>
                  </a:lnTo>
                  <a:lnTo>
                    <a:pt x="84" y="892"/>
                  </a:lnTo>
                  <a:lnTo>
                    <a:pt x="70" y="894"/>
                  </a:lnTo>
                  <a:lnTo>
                    <a:pt x="60" y="900"/>
                  </a:lnTo>
                  <a:lnTo>
                    <a:pt x="62" y="886"/>
                  </a:lnTo>
                  <a:lnTo>
                    <a:pt x="54" y="890"/>
                  </a:lnTo>
                  <a:lnTo>
                    <a:pt x="42" y="880"/>
                  </a:lnTo>
                  <a:lnTo>
                    <a:pt x="36" y="878"/>
                  </a:lnTo>
                  <a:lnTo>
                    <a:pt x="28" y="870"/>
                  </a:lnTo>
                  <a:lnTo>
                    <a:pt x="24" y="856"/>
                  </a:lnTo>
                  <a:lnTo>
                    <a:pt x="24" y="830"/>
                  </a:lnTo>
                  <a:lnTo>
                    <a:pt x="26" y="816"/>
                  </a:lnTo>
                  <a:lnTo>
                    <a:pt x="28" y="800"/>
                  </a:lnTo>
                  <a:lnTo>
                    <a:pt x="28" y="792"/>
                  </a:lnTo>
                  <a:lnTo>
                    <a:pt x="22" y="774"/>
                  </a:lnTo>
                  <a:lnTo>
                    <a:pt x="16" y="762"/>
                  </a:lnTo>
                  <a:lnTo>
                    <a:pt x="20" y="736"/>
                  </a:lnTo>
                  <a:lnTo>
                    <a:pt x="20" y="722"/>
                  </a:lnTo>
                  <a:lnTo>
                    <a:pt x="16" y="714"/>
                  </a:lnTo>
                  <a:lnTo>
                    <a:pt x="8" y="712"/>
                  </a:lnTo>
                  <a:lnTo>
                    <a:pt x="10" y="700"/>
                  </a:lnTo>
                  <a:lnTo>
                    <a:pt x="16" y="688"/>
                  </a:lnTo>
                  <a:lnTo>
                    <a:pt x="26" y="676"/>
                  </a:lnTo>
                  <a:lnTo>
                    <a:pt x="28" y="670"/>
                  </a:lnTo>
                  <a:lnTo>
                    <a:pt x="26" y="658"/>
                  </a:lnTo>
                  <a:lnTo>
                    <a:pt x="32" y="652"/>
                  </a:lnTo>
                  <a:lnTo>
                    <a:pt x="44" y="656"/>
                  </a:lnTo>
                  <a:lnTo>
                    <a:pt x="48" y="658"/>
                  </a:lnTo>
                  <a:lnTo>
                    <a:pt x="56" y="650"/>
                  </a:lnTo>
                  <a:lnTo>
                    <a:pt x="62" y="634"/>
                  </a:lnTo>
                  <a:lnTo>
                    <a:pt x="64" y="616"/>
                  </a:lnTo>
                  <a:lnTo>
                    <a:pt x="68" y="606"/>
                  </a:lnTo>
                  <a:lnTo>
                    <a:pt x="72" y="618"/>
                  </a:lnTo>
                  <a:lnTo>
                    <a:pt x="78" y="618"/>
                  </a:lnTo>
                  <a:lnTo>
                    <a:pt x="106" y="574"/>
                  </a:lnTo>
                  <a:lnTo>
                    <a:pt x="126" y="548"/>
                  </a:lnTo>
                  <a:lnTo>
                    <a:pt x="140" y="526"/>
                  </a:lnTo>
                  <a:lnTo>
                    <a:pt x="158" y="508"/>
                  </a:lnTo>
                  <a:lnTo>
                    <a:pt x="174" y="510"/>
                  </a:lnTo>
                  <a:lnTo>
                    <a:pt x="174" y="498"/>
                  </a:lnTo>
                  <a:lnTo>
                    <a:pt x="172" y="492"/>
                  </a:lnTo>
                  <a:lnTo>
                    <a:pt x="166" y="486"/>
                  </a:lnTo>
                  <a:lnTo>
                    <a:pt x="168" y="470"/>
                  </a:lnTo>
                  <a:lnTo>
                    <a:pt x="170" y="454"/>
                  </a:lnTo>
                  <a:lnTo>
                    <a:pt x="164" y="442"/>
                  </a:lnTo>
                  <a:lnTo>
                    <a:pt x="146" y="438"/>
                  </a:lnTo>
                  <a:lnTo>
                    <a:pt x="130" y="420"/>
                  </a:lnTo>
                  <a:lnTo>
                    <a:pt x="120" y="418"/>
                  </a:lnTo>
                  <a:lnTo>
                    <a:pt x="118" y="410"/>
                  </a:lnTo>
                  <a:lnTo>
                    <a:pt x="112" y="396"/>
                  </a:lnTo>
                  <a:lnTo>
                    <a:pt x="110" y="374"/>
                  </a:lnTo>
                  <a:lnTo>
                    <a:pt x="118" y="338"/>
                  </a:lnTo>
                  <a:lnTo>
                    <a:pt x="118" y="322"/>
                  </a:lnTo>
                  <a:lnTo>
                    <a:pt x="110" y="290"/>
                  </a:lnTo>
                  <a:lnTo>
                    <a:pt x="102" y="262"/>
                  </a:lnTo>
                  <a:lnTo>
                    <a:pt x="102" y="238"/>
                  </a:lnTo>
                  <a:lnTo>
                    <a:pt x="102" y="220"/>
                  </a:lnTo>
                  <a:lnTo>
                    <a:pt x="90" y="194"/>
                  </a:lnTo>
                  <a:lnTo>
                    <a:pt x="80" y="184"/>
                  </a:lnTo>
                  <a:lnTo>
                    <a:pt x="54" y="174"/>
                  </a:lnTo>
                  <a:lnTo>
                    <a:pt x="34" y="160"/>
                  </a:lnTo>
                  <a:lnTo>
                    <a:pt x="12" y="130"/>
                  </a:lnTo>
                  <a:lnTo>
                    <a:pt x="2" y="108"/>
                  </a:lnTo>
                  <a:lnTo>
                    <a:pt x="0" y="106"/>
                  </a:lnTo>
                  <a:lnTo>
                    <a:pt x="16" y="74"/>
                  </a:lnTo>
                  <a:lnTo>
                    <a:pt x="22" y="68"/>
                  </a:lnTo>
                  <a:lnTo>
                    <a:pt x="32" y="72"/>
                  </a:lnTo>
                  <a:lnTo>
                    <a:pt x="48" y="102"/>
                  </a:lnTo>
                  <a:lnTo>
                    <a:pt x="64" y="130"/>
                  </a:lnTo>
                  <a:lnTo>
                    <a:pt x="72" y="136"/>
                  </a:lnTo>
                  <a:lnTo>
                    <a:pt x="98" y="138"/>
                  </a:lnTo>
                  <a:lnTo>
                    <a:pt x="126" y="128"/>
                  </a:lnTo>
                  <a:lnTo>
                    <a:pt x="148" y="152"/>
                  </a:lnTo>
                  <a:lnTo>
                    <a:pt x="154" y="158"/>
                  </a:lnTo>
                  <a:lnTo>
                    <a:pt x="164" y="142"/>
                  </a:lnTo>
                  <a:lnTo>
                    <a:pt x="186" y="118"/>
                  </a:lnTo>
                  <a:lnTo>
                    <a:pt x="188" y="94"/>
                  </a:lnTo>
                  <a:lnTo>
                    <a:pt x="190" y="70"/>
                  </a:lnTo>
                  <a:lnTo>
                    <a:pt x="194" y="50"/>
                  </a:lnTo>
                  <a:lnTo>
                    <a:pt x="204" y="28"/>
                  </a:lnTo>
                  <a:lnTo>
                    <a:pt x="218" y="10"/>
                  </a:lnTo>
                  <a:lnTo>
                    <a:pt x="254" y="4"/>
                  </a:lnTo>
                  <a:lnTo>
                    <a:pt x="262" y="0"/>
                  </a:lnTo>
                  <a:lnTo>
                    <a:pt x="272" y="0"/>
                  </a:lnTo>
                  <a:lnTo>
                    <a:pt x="292" y="22"/>
                  </a:lnTo>
                  <a:lnTo>
                    <a:pt x="304" y="28"/>
                  </a:lnTo>
                  <a:lnTo>
                    <a:pt x="318" y="46"/>
                  </a:lnTo>
                  <a:lnTo>
                    <a:pt x="320" y="58"/>
                  </a:lnTo>
                  <a:lnTo>
                    <a:pt x="304" y="104"/>
                  </a:lnTo>
                  <a:lnTo>
                    <a:pt x="302" y="122"/>
                  </a:lnTo>
                  <a:lnTo>
                    <a:pt x="302" y="130"/>
                  </a:lnTo>
                  <a:close/>
                </a:path>
              </a:pathLst>
            </a:custGeom>
            <a:solidFill>
              <a:srgbClr val="B2B2B2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 sz="1350"/>
            </a:p>
          </p:txBody>
        </p:sp>
        <p:sp>
          <p:nvSpPr>
            <p:cNvPr id="18" name="Freeform 14"/>
            <p:cNvSpPr>
              <a:spLocks noEditPoints="1"/>
            </p:cNvSpPr>
            <p:nvPr/>
          </p:nvSpPr>
          <p:spPr bwMode="gray">
            <a:xfrm>
              <a:off x="4902200" y="3768725"/>
              <a:ext cx="284162" cy="311150"/>
            </a:xfrm>
            <a:custGeom>
              <a:avLst/>
              <a:gdLst>
                <a:gd name="T0" fmla="*/ 48 w 170"/>
                <a:gd name="T1" fmla="*/ 139 h 200"/>
                <a:gd name="T2" fmla="*/ 96 w 170"/>
                <a:gd name="T3" fmla="*/ 120 h 200"/>
                <a:gd name="T4" fmla="*/ 191 w 170"/>
                <a:gd name="T5" fmla="*/ 110 h 200"/>
                <a:gd name="T6" fmla="*/ 279 w 170"/>
                <a:gd name="T7" fmla="*/ 31 h 200"/>
                <a:gd name="T8" fmla="*/ 356 w 170"/>
                <a:gd name="T9" fmla="*/ 21 h 200"/>
                <a:gd name="T10" fmla="*/ 380 w 170"/>
                <a:gd name="T11" fmla="*/ 0 h 200"/>
                <a:gd name="T12" fmla="*/ 368 w 170"/>
                <a:gd name="T13" fmla="*/ 58 h 200"/>
                <a:gd name="T14" fmla="*/ 351 w 170"/>
                <a:gd name="T15" fmla="*/ 110 h 200"/>
                <a:gd name="T16" fmla="*/ 222 w 170"/>
                <a:gd name="T17" fmla="*/ 149 h 200"/>
                <a:gd name="T18" fmla="*/ 167 w 170"/>
                <a:gd name="T19" fmla="*/ 141 h 200"/>
                <a:gd name="T20" fmla="*/ 145 w 170"/>
                <a:gd name="T21" fmla="*/ 141 h 200"/>
                <a:gd name="T22" fmla="*/ 110 w 170"/>
                <a:gd name="T23" fmla="*/ 179 h 200"/>
                <a:gd name="T24" fmla="*/ 74 w 170"/>
                <a:gd name="T25" fmla="*/ 206 h 200"/>
                <a:gd name="T26" fmla="*/ 48 w 170"/>
                <a:gd name="T27" fmla="*/ 206 h 200"/>
                <a:gd name="T28" fmla="*/ 25 w 170"/>
                <a:gd name="T29" fmla="*/ 179 h 200"/>
                <a:gd name="T30" fmla="*/ 588 w 170"/>
                <a:gd name="T31" fmla="*/ 499 h 200"/>
                <a:gd name="T32" fmla="*/ 540 w 170"/>
                <a:gd name="T33" fmla="*/ 475 h 200"/>
                <a:gd name="T34" fmla="*/ 486 w 170"/>
                <a:gd name="T35" fmla="*/ 439 h 200"/>
                <a:gd name="T36" fmla="*/ 492 w 170"/>
                <a:gd name="T37" fmla="*/ 384 h 200"/>
                <a:gd name="T38" fmla="*/ 564 w 170"/>
                <a:gd name="T39" fmla="*/ 384 h 200"/>
                <a:gd name="T40" fmla="*/ 612 w 170"/>
                <a:gd name="T41" fmla="*/ 380 h 200"/>
                <a:gd name="T42" fmla="*/ 634 w 170"/>
                <a:gd name="T43" fmla="*/ 327 h 200"/>
                <a:gd name="T44" fmla="*/ 677 w 170"/>
                <a:gd name="T45" fmla="*/ 380 h 200"/>
                <a:gd name="T46" fmla="*/ 661 w 170"/>
                <a:gd name="T47" fmla="*/ 410 h 200"/>
                <a:gd name="T48" fmla="*/ 668 w 170"/>
                <a:gd name="T49" fmla="*/ 457 h 200"/>
                <a:gd name="T50" fmla="*/ 612 w 170"/>
                <a:gd name="T51" fmla="*/ 508 h 200"/>
                <a:gd name="T52" fmla="*/ 599 w 170"/>
                <a:gd name="T53" fmla="*/ 511 h 200"/>
                <a:gd name="T54" fmla="*/ 96 w 170"/>
                <a:gd name="T55" fmla="*/ 526 h 200"/>
                <a:gd name="T56" fmla="*/ 87 w 170"/>
                <a:gd name="T57" fmla="*/ 490 h 200"/>
                <a:gd name="T58" fmla="*/ 62 w 170"/>
                <a:gd name="T59" fmla="*/ 439 h 200"/>
                <a:gd name="T60" fmla="*/ 25 w 170"/>
                <a:gd name="T61" fmla="*/ 434 h 200"/>
                <a:gd name="T62" fmla="*/ 16 w 170"/>
                <a:gd name="T63" fmla="*/ 389 h 200"/>
                <a:gd name="T64" fmla="*/ 39 w 170"/>
                <a:gd name="T65" fmla="*/ 350 h 200"/>
                <a:gd name="T66" fmla="*/ 16 w 170"/>
                <a:gd name="T67" fmla="*/ 290 h 200"/>
                <a:gd name="T68" fmla="*/ 39 w 170"/>
                <a:gd name="T69" fmla="*/ 239 h 200"/>
                <a:gd name="T70" fmla="*/ 96 w 170"/>
                <a:gd name="T71" fmla="*/ 258 h 200"/>
                <a:gd name="T72" fmla="*/ 145 w 170"/>
                <a:gd name="T73" fmla="*/ 206 h 200"/>
                <a:gd name="T74" fmla="*/ 191 w 170"/>
                <a:gd name="T75" fmla="*/ 239 h 200"/>
                <a:gd name="T76" fmla="*/ 198 w 170"/>
                <a:gd name="T77" fmla="*/ 165 h 200"/>
                <a:gd name="T78" fmla="*/ 332 w 170"/>
                <a:gd name="T79" fmla="*/ 167 h 200"/>
                <a:gd name="T80" fmla="*/ 351 w 170"/>
                <a:gd name="T81" fmla="*/ 242 h 200"/>
                <a:gd name="T82" fmla="*/ 437 w 170"/>
                <a:gd name="T83" fmla="*/ 258 h 200"/>
                <a:gd name="T84" fmla="*/ 375 w 170"/>
                <a:gd name="T85" fmla="*/ 318 h 200"/>
                <a:gd name="T86" fmla="*/ 341 w 170"/>
                <a:gd name="T87" fmla="*/ 298 h 200"/>
                <a:gd name="T88" fmla="*/ 332 w 170"/>
                <a:gd name="T89" fmla="*/ 331 h 200"/>
                <a:gd name="T90" fmla="*/ 302 w 170"/>
                <a:gd name="T91" fmla="*/ 372 h 200"/>
                <a:gd name="T92" fmla="*/ 256 w 170"/>
                <a:gd name="T93" fmla="*/ 395 h 200"/>
                <a:gd name="T94" fmla="*/ 240 w 170"/>
                <a:gd name="T95" fmla="*/ 423 h 200"/>
                <a:gd name="T96" fmla="*/ 222 w 170"/>
                <a:gd name="T97" fmla="*/ 464 h 200"/>
                <a:gd name="T98" fmla="*/ 206 w 170"/>
                <a:gd name="T99" fmla="*/ 508 h 200"/>
                <a:gd name="T100" fmla="*/ 222 w 170"/>
                <a:gd name="T101" fmla="*/ 513 h 200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170"/>
                <a:gd name="T154" fmla="*/ 0 h 200"/>
                <a:gd name="T155" fmla="*/ 170 w 170"/>
                <a:gd name="T156" fmla="*/ 200 h 200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170" h="200">
                  <a:moveTo>
                    <a:pt x="6" y="68"/>
                  </a:moveTo>
                  <a:lnTo>
                    <a:pt x="12" y="52"/>
                  </a:lnTo>
                  <a:lnTo>
                    <a:pt x="18" y="44"/>
                  </a:lnTo>
                  <a:lnTo>
                    <a:pt x="24" y="46"/>
                  </a:lnTo>
                  <a:lnTo>
                    <a:pt x="34" y="44"/>
                  </a:lnTo>
                  <a:lnTo>
                    <a:pt x="48" y="42"/>
                  </a:lnTo>
                  <a:lnTo>
                    <a:pt x="54" y="38"/>
                  </a:lnTo>
                  <a:lnTo>
                    <a:pt x="70" y="12"/>
                  </a:lnTo>
                  <a:lnTo>
                    <a:pt x="86" y="6"/>
                  </a:lnTo>
                  <a:lnTo>
                    <a:pt x="90" y="8"/>
                  </a:lnTo>
                  <a:lnTo>
                    <a:pt x="94" y="0"/>
                  </a:lnTo>
                  <a:lnTo>
                    <a:pt x="96" y="0"/>
                  </a:lnTo>
                  <a:lnTo>
                    <a:pt x="90" y="18"/>
                  </a:lnTo>
                  <a:lnTo>
                    <a:pt x="92" y="22"/>
                  </a:lnTo>
                  <a:lnTo>
                    <a:pt x="94" y="36"/>
                  </a:lnTo>
                  <a:lnTo>
                    <a:pt x="88" y="42"/>
                  </a:lnTo>
                  <a:lnTo>
                    <a:pt x="84" y="54"/>
                  </a:lnTo>
                  <a:lnTo>
                    <a:pt x="56" y="56"/>
                  </a:lnTo>
                  <a:lnTo>
                    <a:pt x="50" y="52"/>
                  </a:lnTo>
                  <a:lnTo>
                    <a:pt x="42" y="54"/>
                  </a:lnTo>
                  <a:lnTo>
                    <a:pt x="40" y="52"/>
                  </a:lnTo>
                  <a:lnTo>
                    <a:pt x="36" y="54"/>
                  </a:lnTo>
                  <a:lnTo>
                    <a:pt x="30" y="54"/>
                  </a:lnTo>
                  <a:lnTo>
                    <a:pt x="28" y="68"/>
                  </a:lnTo>
                  <a:lnTo>
                    <a:pt x="24" y="74"/>
                  </a:lnTo>
                  <a:lnTo>
                    <a:pt x="18" y="78"/>
                  </a:lnTo>
                  <a:lnTo>
                    <a:pt x="16" y="82"/>
                  </a:lnTo>
                  <a:lnTo>
                    <a:pt x="12" y="78"/>
                  </a:lnTo>
                  <a:lnTo>
                    <a:pt x="6" y="68"/>
                  </a:lnTo>
                  <a:close/>
                  <a:moveTo>
                    <a:pt x="150" y="194"/>
                  </a:moveTo>
                  <a:lnTo>
                    <a:pt x="148" y="190"/>
                  </a:lnTo>
                  <a:lnTo>
                    <a:pt x="142" y="180"/>
                  </a:lnTo>
                  <a:lnTo>
                    <a:pt x="136" y="180"/>
                  </a:lnTo>
                  <a:lnTo>
                    <a:pt x="124" y="178"/>
                  </a:lnTo>
                  <a:lnTo>
                    <a:pt x="122" y="168"/>
                  </a:lnTo>
                  <a:lnTo>
                    <a:pt x="118" y="148"/>
                  </a:lnTo>
                  <a:lnTo>
                    <a:pt x="124" y="146"/>
                  </a:lnTo>
                  <a:lnTo>
                    <a:pt x="136" y="132"/>
                  </a:lnTo>
                  <a:lnTo>
                    <a:pt x="142" y="146"/>
                  </a:lnTo>
                  <a:lnTo>
                    <a:pt x="150" y="152"/>
                  </a:lnTo>
                  <a:lnTo>
                    <a:pt x="154" y="144"/>
                  </a:lnTo>
                  <a:lnTo>
                    <a:pt x="156" y="126"/>
                  </a:lnTo>
                  <a:lnTo>
                    <a:pt x="160" y="124"/>
                  </a:lnTo>
                  <a:lnTo>
                    <a:pt x="168" y="126"/>
                  </a:lnTo>
                  <a:lnTo>
                    <a:pt x="170" y="144"/>
                  </a:lnTo>
                  <a:lnTo>
                    <a:pt x="168" y="154"/>
                  </a:lnTo>
                  <a:lnTo>
                    <a:pt x="166" y="156"/>
                  </a:lnTo>
                  <a:lnTo>
                    <a:pt x="158" y="166"/>
                  </a:lnTo>
                  <a:lnTo>
                    <a:pt x="168" y="174"/>
                  </a:lnTo>
                  <a:lnTo>
                    <a:pt x="164" y="180"/>
                  </a:lnTo>
                  <a:lnTo>
                    <a:pt x="154" y="192"/>
                  </a:lnTo>
                  <a:lnTo>
                    <a:pt x="150" y="194"/>
                  </a:lnTo>
                  <a:close/>
                  <a:moveTo>
                    <a:pt x="56" y="196"/>
                  </a:moveTo>
                  <a:lnTo>
                    <a:pt x="24" y="200"/>
                  </a:lnTo>
                  <a:lnTo>
                    <a:pt x="22" y="198"/>
                  </a:lnTo>
                  <a:lnTo>
                    <a:pt x="22" y="186"/>
                  </a:lnTo>
                  <a:lnTo>
                    <a:pt x="20" y="168"/>
                  </a:lnTo>
                  <a:lnTo>
                    <a:pt x="16" y="168"/>
                  </a:lnTo>
                  <a:lnTo>
                    <a:pt x="10" y="158"/>
                  </a:lnTo>
                  <a:lnTo>
                    <a:pt x="6" y="164"/>
                  </a:lnTo>
                  <a:lnTo>
                    <a:pt x="0" y="160"/>
                  </a:lnTo>
                  <a:lnTo>
                    <a:pt x="4" y="148"/>
                  </a:lnTo>
                  <a:lnTo>
                    <a:pt x="10" y="140"/>
                  </a:lnTo>
                  <a:lnTo>
                    <a:pt x="10" y="134"/>
                  </a:lnTo>
                  <a:lnTo>
                    <a:pt x="2" y="116"/>
                  </a:lnTo>
                  <a:lnTo>
                    <a:pt x="4" y="110"/>
                  </a:lnTo>
                  <a:lnTo>
                    <a:pt x="6" y="94"/>
                  </a:lnTo>
                  <a:lnTo>
                    <a:pt x="10" y="90"/>
                  </a:lnTo>
                  <a:lnTo>
                    <a:pt x="16" y="94"/>
                  </a:lnTo>
                  <a:lnTo>
                    <a:pt x="24" y="98"/>
                  </a:lnTo>
                  <a:lnTo>
                    <a:pt x="32" y="80"/>
                  </a:lnTo>
                  <a:lnTo>
                    <a:pt x="36" y="78"/>
                  </a:lnTo>
                  <a:lnTo>
                    <a:pt x="42" y="92"/>
                  </a:lnTo>
                  <a:lnTo>
                    <a:pt x="48" y="90"/>
                  </a:lnTo>
                  <a:lnTo>
                    <a:pt x="48" y="74"/>
                  </a:lnTo>
                  <a:lnTo>
                    <a:pt x="50" y="62"/>
                  </a:lnTo>
                  <a:lnTo>
                    <a:pt x="68" y="62"/>
                  </a:lnTo>
                  <a:lnTo>
                    <a:pt x="84" y="64"/>
                  </a:lnTo>
                  <a:lnTo>
                    <a:pt x="84" y="82"/>
                  </a:lnTo>
                  <a:lnTo>
                    <a:pt x="88" y="92"/>
                  </a:lnTo>
                  <a:lnTo>
                    <a:pt x="106" y="92"/>
                  </a:lnTo>
                  <a:lnTo>
                    <a:pt x="110" y="98"/>
                  </a:lnTo>
                  <a:lnTo>
                    <a:pt x="104" y="116"/>
                  </a:lnTo>
                  <a:lnTo>
                    <a:pt x="94" y="122"/>
                  </a:lnTo>
                  <a:lnTo>
                    <a:pt x="92" y="114"/>
                  </a:lnTo>
                  <a:lnTo>
                    <a:pt x="86" y="114"/>
                  </a:lnTo>
                  <a:lnTo>
                    <a:pt x="82" y="118"/>
                  </a:lnTo>
                  <a:lnTo>
                    <a:pt x="84" y="126"/>
                  </a:lnTo>
                  <a:lnTo>
                    <a:pt x="80" y="140"/>
                  </a:lnTo>
                  <a:lnTo>
                    <a:pt x="76" y="142"/>
                  </a:lnTo>
                  <a:lnTo>
                    <a:pt x="74" y="150"/>
                  </a:lnTo>
                  <a:lnTo>
                    <a:pt x="64" y="150"/>
                  </a:lnTo>
                  <a:lnTo>
                    <a:pt x="66" y="158"/>
                  </a:lnTo>
                  <a:lnTo>
                    <a:pt x="60" y="160"/>
                  </a:lnTo>
                  <a:lnTo>
                    <a:pt x="58" y="168"/>
                  </a:lnTo>
                  <a:lnTo>
                    <a:pt x="56" y="176"/>
                  </a:lnTo>
                  <a:lnTo>
                    <a:pt x="56" y="182"/>
                  </a:lnTo>
                  <a:lnTo>
                    <a:pt x="52" y="192"/>
                  </a:lnTo>
                  <a:lnTo>
                    <a:pt x="56" y="196"/>
                  </a:lnTo>
                  <a:close/>
                </a:path>
              </a:pathLst>
            </a:custGeom>
            <a:solidFill>
              <a:srgbClr val="B2B2B2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 sz="1350"/>
            </a:p>
          </p:txBody>
        </p:sp>
        <p:sp>
          <p:nvSpPr>
            <p:cNvPr id="19" name="Freeform 15"/>
            <p:cNvSpPr>
              <a:spLocks/>
            </p:cNvSpPr>
            <p:nvPr/>
          </p:nvSpPr>
          <p:spPr bwMode="gray">
            <a:xfrm>
              <a:off x="5094288" y="2252663"/>
              <a:ext cx="820737" cy="1782762"/>
            </a:xfrm>
            <a:custGeom>
              <a:avLst/>
              <a:gdLst>
                <a:gd name="T0" fmla="*/ 1821 w 494"/>
                <a:gd name="T1" fmla="*/ 869 h 1146"/>
                <a:gd name="T2" fmla="*/ 1673 w 494"/>
                <a:gd name="T3" fmla="*/ 856 h 1146"/>
                <a:gd name="T4" fmla="*/ 1530 w 494"/>
                <a:gd name="T5" fmla="*/ 977 h 1146"/>
                <a:gd name="T6" fmla="*/ 1477 w 494"/>
                <a:gd name="T7" fmla="*/ 1098 h 1146"/>
                <a:gd name="T8" fmla="*/ 1501 w 494"/>
                <a:gd name="T9" fmla="*/ 1214 h 1146"/>
                <a:gd name="T10" fmla="*/ 1291 w 494"/>
                <a:gd name="T11" fmla="*/ 1400 h 1146"/>
                <a:gd name="T12" fmla="*/ 1156 w 494"/>
                <a:gd name="T13" fmla="*/ 1460 h 1146"/>
                <a:gd name="T14" fmla="*/ 1039 w 494"/>
                <a:gd name="T15" fmla="*/ 1539 h 1146"/>
                <a:gd name="T16" fmla="*/ 931 w 494"/>
                <a:gd name="T17" fmla="*/ 1613 h 1146"/>
                <a:gd name="T18" fmla="*/ 915 w 494"/>
                <a:gd name="T19" fmla="*/ 1785 h 1146"/>
                <a:gd name="T20" fmla="*/ 938 w 494"/>
                <a:gd name="T21" fmla="*/ 1970 h 1146"/>
                <a:gd name="T22" fmla="*/ 1030 w 494"/>
                <a:gd name="T23" fmla="*/ 2006 h 1146"/>
                <a:gd name="T24" fmla="*/ 1175 w 494"/>
                <a:gd name="T25" fmla="*/ 2141 h 1146"/>
                <a:gd name="T26" fmla="*/ 1135 w 494"/>
                <a:gd name="T27" fmla="*/ 2212 h 1146"/>
                <a:gd name="T28" fmla="*/ 1000 w 494"/>
                <a:gd name="T29" fmla="*/ 2243 h 1146"/>
                <a:gd name="T30" fmla="*/ 853 w 494"/>
                <a:gd name="T31" fmla="*/ 2215 h 1146"/>
                <a:gd name="T32" fmla="*/ 891 w 494"/>
                <a:gd name="T33" fmla="*/ 2254 h 1146"/>
                <a:gd name="T34" fmla="*/ 976 w 494"/>
                <a:gd name="T35" fmla="*/ 2268 h 1146"/>
                <a:gd name="T36" fmla="*/ 1087 w 494"/>
                <a:gd name="T37" fmla="*/ 2254 h 1146"/>
                <a:gd name="T38" fmla="*/ 1135 w 494"/>
                <a:gd name="T39" fmla="*/ 2257 h 1146"/>
                <a:gd name="T40" fmla="*/ 1039 w 494"/>
                <a:gd name="T41" fmla="*/ 2315 h 1146"/>
                <a:gd name="T42" fmla="*/ 1000 w 494"/>
                <a:gd name="T43" fmla="*/ 2327 h 1146"/>
                <a:gd name="T44" fmla="*/ 946 w 494"/>
                <a:gd name="T45" fmla="*/ 2374 h 1146"/>
                <a:gd name="T46" fmla="*/ 807 w 494"/>
                <a:gd name="T47" fmla="*/ 2395 h 1146"/>
                <a:gd name="T48" fmla="*/ 853 w 494"/>
                <a:gd name="T49" fmla="*/ 2537 h 1146"/>
                <a:gd name="T50" fmla="*/ 828 w 494"/>
                <a:gd name="T51" fmla="*/ 2576 h 1146"/>
                <a:gd name="T52" fmla="*/ 797 w 494"/>
                <a:gd name="T53" fmla="*/ 2690 h 1146"/>
                <a:gd name="T54" fmla="*/ 694 w 494"/>
                <a:gd name="T55" fmla="*/ 2878 h 1146"/>
                <a:gd name="T56" fmla="*/ 533 w 494"/>
                <a:gd name="T57" fmla="*/ 2887 h 1146"/>
                <a:gd name="T58" fmla="*/ 487 w 494"/>
                <a:gd name="T59" fmla="*/ 2973 h 1146"/>
                <a:gd name="T60" fmla="*/ 339 w 494"/>
                <a:gd name="T61" fmla="*/ 3009 h 1146"/>
                <a:gd name="T62" fmla="*/ 265 w 494"/>
                <a:gd name="T63" fmla="*/ 2973 h 1146"/>
                <a:gd name="T64" fmla="*/ 203 w 494"/>
                <a:gd name="T65" fmla="*/ 2842 h 1146"/>
                <a:gd name="T66" fmla="*/ 272 w 494"/>
                <a:gd name="T67" fmla="*/ 2793 h 1146"/>
                <a:gd name="T68" fmla="*/ 186 w 494"/>
                <a:gd name="T69" fmla="*/ 2726 h 1146"/>
                <a:gd name="T70" fmla="*/ 100 w 494"/>
                <a:gd name="T71" fmla="*/ 2576 h 1146"/>
                <a:gd name="T72" fmla="*/ 87 w 494"/>
                <a:gd name="T73" fmla="*/ 2468 h 1146"/>
                <a:gd name="T74" fmla="*/ 10 w 494"/>
                <a:gd name="T75" fmla="*/ 2353 h 1146"/>
                <a:gd name="T76" fmla="*/ 48 w 494"/>
                <a:gd name="T77" fmla="*/ 2353 h 1146"/>
                <a:gd name="T78" fmla="*/ 118 w 494"/>
                <a:gd name="T79" fmla="*/ 2190 h 1146"/>
                <a:gd name="T80" fmla="*/ 203 w 494"/>
                <a:gd name="T81" fmla="*/ 2071 h 1146"/>
                <a:gd name="T82" fmla="*/ 227 w 494"/>
                <a:gd name="T83" fmla="*/ 1916 h 1146"/>
                <a:gd name="T84" fmla="*/ 148 w 494"/>
                <a:gd name="T85" fmla="*/ 1776 h 1146"/>
                <a:gd name="T86" fmla="*/ 156 w 494"/>
                <a:gd name="T87" fmla="*/ 1412 h 1146"/>
                <a:gd name="T88" fmla="*/ 313 w 494"/>
                <a:gd name="T89" fmla="*/ 1278 h 1146"/>
                <a:gd name="T90" fmla="*/ 459 w 494"/>
                <a:gd name="T91" fmla="*/ 1240 h 1146"/>
                <a:gd name="T92" fmla="*/ 428 w 494"/>
                <a:gd name="T93" fmla="*/ 1077 h 1146"/>
                <a:gd name="T94" fmla="*/ 525 w 494"/>
                <a:gd name="T95" fmla="*/ 805 h 1146"/>
                <a:gd name="T96" fmla="*/ 734 w 494"/>
                <a:gd name="T97" fmla="*/ 619 h 1146"/>
                <a:gd name="T98" fmla="*/ 777 w 494"/>
                <a:gd name="T99" fmla="*/ 451 h 1146"/>
                <a:gd name="T100" fmla="*/ 976 w 494"/>
                <a:gd name="T101" fmla="*/ 309 h 1146"/>
                <a:gd name="T102" fmla="*/ 1054 w 494"/>
                <a:gd name="T103" fmla="*/ 167 h 1146"/>
                <a:gd name="T104" fmla="*/ 1296 w 494"/>
                <a:gd name="T105" fmla="*/ 227 h 1146"/>
                <a:gd name="T106" fmla="*/ 1369 w 494"/>
                <a:gd name="T107" fmla="*/ 2 h 1146"/>
                <a:gd name="T108" fmla="*/ 1470 w 494"/>
                <a:gd name="T109" fmla="*/ 21 h 1146"/>
                <a:gd name="T110" fmla="*/ 1773 w 494"/>
                <a:gd name="T111" fmla="*/ 221 h 1146"/>
                <a:gd name="T112" fmla="*/ 1859 w 494"/>
                <a:gd name="T113" fmla="*/ 425 h 1146"/>
                <a:gd name="T114" fmla="*/ 1890 w 494"/>
                <a:gd name="T115" fmla="*/ 719 h 1146"/>
                <a:gd name="T116" fmla="*/ 1929 w 494"/>
                <a:gd name="T117" fmla="*/ 833 h 114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494"/>
                <a:gd name="T178" fmla="*/ 0 h 1146"/>
                <a:gd name="T179" fmla="*/ 494 w 494"/>
                <a:gd name="T180" fmla="*/ 1146 h 114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494" h="1146">
                  <a:moveTo>
                    <a:pt x="494" y="318"/>
                  </a:moveTo>
                  <a:lnTo>
                    <a:pt x="490" y="318"/>
                  </a:lnTo>
                  <a:lnTo>
                    <a:pt x="474" y="326"/>
                  </a:lnTo>
                  <a:lnTo>
                    <a:pt x="466" y="330"/>
                  </a:lnTo>
                  <a:lnTo>
                    <a:pt x="450" y="314"/>
                  </a:lnTo>
                  <a:lnTo>
                    <a:pt x="444" y="306"/>
                  </a:lnTo>
                  <a:lnTo>
                    <a:pt x="438" y="310"/>
                  </a:lnTo>
                  <a:lnTo>
                    <a:pt x="428" y="326"/>
                  </a:lnTo>
                  <a:lnTo>
                    <a:pt x="418" y="352"/>
                  </a:lnTo>
                  <a:lnTo>
                    <a:pt x="412" y="358"/>
                  </a:lnTo>
                  <a:lnTo>
                    <a:pt x="402" y="358"/>
                  </a:lnTo>
                  <a:lnTo>
                    <a:pt x="392" y="372"/>
                  </a:lnTo>
                  <a:lnTo>
                    <a:pt x="398" y="382"/>
                  </a:lnTo>
                  <a:lnTo>
                    <a:pt x="400" y="390"/>
                  </a:lnTo>
                  <a:lnTo>
                    <a:pt x="394" y="402"/>
                  </a:lnTo>
                  <a:lnTo>
                    <a:pt x="378" y="418"/>
                  </a:lnTo>
                  <a:lnTo>
                    <a:pt x="384" y="430"/>
                  </a:lnTo>
                  <a:lnTo>
                    <a:pt x="390" y="436"/>
                  </a:lnTo>
                  <a:lnTo>
                    <a:pt x="396" y="448"/>
                  </a:lnTo>
                  <a:lnTo>
                    <a:pt x="384" y="462"/>
                  </a:lnTo>
                  <a:lnTo>
                    <a:pt x="376" y="480"/>
                  </a:lnTo>
                  <a:lnTo>
                    <a:pt x="370" y="498"/>
                  </a:lnTo>
                  <a:lnTo>
                    <a:pt x="342" y="524"/>
                  </a:lnTo>
                  <a:lnTo>
                    <a:pt x="330" y="534"/>
                  </a:lnTo>
                  <a:lnTo>
                    <a:pt x="322" y="526"/>
                  </a:lnTo>
                  <a:lnTo>
                    <a:pt x="316" y="530"/>
                  </a:lnTo>
                  <a:lnTo>
                    <a:pt x="308" y="550"/>
                  </a:lnTo>
                  <a:lnTo>
                    <a:pt x="296" y="556"/>
                  </a:lnTo>
                  <a:lnTo>
                    <a:pt x="284" y="570"/>
                  </a:lnTo>
                  <a:lnTo>
                    <a:pt x="280" y="580"/>
                  </a:lnTo>
                  <a:lnTo>
                    <a:pt x="278" y="586"/>
                  </a:lnTo>
                  <a:lnTo>
                    <a:pt x="266" y="586"/>
                  </a:lnTo>
                  <a:lnTo>
                    <a:pt x="262" y="586"/>
                  </a:lnTo>
                  <a:lnTo>
                    <a:pt x="264" y="606"/>
                  </a:lnTo>
                  <a:lnTo>
                    <a:pt x="256" y="622"/>
                  </a:lnTo>
                  <a:lnTo>
                    <a:pt x="238" y="614"/>
                  </a:lnTo>
                  <a:lnTo>
                    <a:pt x="242" y="634"/>
                  </a:lnTo>
                  <a:lnTo>
                    <a:pt x="246" y="644"/>
                  </a:lnTo>
                  <a:lnTo>
                    <a:pt x="242" y="678"/>
                  </a:lnTo>
                  <a:lnTo>
                    <a:pt x="234" y="680"/>
                  </a:lnTo>
                  <a:lnTo>
                    <a:pt x="230" y="688"/>
                  </a:lnTo>
                  <a:lnTo>
                    <a:pt x="234" y="716"/>
                  </a:lnTo>
                  <a:lnTo>
                    <a:pt x="234" y="734"/>
                  </a:lnTo>
                  <a:lnTo>
                    <a:pt x="240" y="750"/>
                  </a:lnTo>
                  <a:lnTo>
                    <a:pt x="234" y="756"/>
                  </a:lnTo>
                  <a:lnTo>
                    <a:pt x="252" y="760"/>
                  </a:lnTo>
                  <a:lnTo>
                    <a:pt x="256" y="766"/>
                  </a:lnTo>
                  <a:lnTo>
                    <a:pt x="264" y="764"/>
                  </a:lnTo>
                  <a:lnTo>
                    <a:pt x="274" y="784"/>
                  </a:lnTo>
                  <a:lnTo>
                    <a:pt x="282" y="796"/>
                  </a:lnTo>
                  <a:lnTo>
                    <a:pt x="296" y="800"/>
                  </a:lnTo>
                  <a:lnTo>
                    <a:pt x="300" y="816"/>
                  </a:lnTo>
                  <a:lnTo>
                    <a:pt x="306" y="820"/>
                  </a:lnTo>
                  <a:lnTo>
                    <a:pt x="306" y="832"/>
                  </a:lnTo>
                  <a:lnTo>
                    <a:pt x="300" y="832"/>
                  </a:lnTo>
                  <a:lnTo>
                    <a:pt x="290" y="842"/>
                  </a:lnTo>
                  <a:lnTo>
                    <a:pt x="276" y="852"/>
                  </a:lnTo>
                  <a:lnTo>
                    <a:pt x="268" y="858"/>
                  </a:lnTo>
                  <a:lnTo>
                    <a:pt x="258" y="858"/>
                  </a:lnTo>
                  <a:lnTo>
                    <a:pt x="256" y="854"/>
                  </a:lnTo>
                  <a:lnTo>
                    <a:pt x="242" y="850"/>
                  </a:lnTo>
                  <a:lnTo>
                    <a:pt x="230" y="844"/>
                  </a:lnTo>
                  <a:lnTo>
                    <a:pt x="220" y="842"/>
                  </a:lnTo>
                  <a:lnTo>
                    <a:pt x="218" y="844"/>
                  </a:lnTo>
                  <a:lnTo>
                    <a:pt x="210" y="840"/>
                  </a:lnTo>
                  <a:lnTo>
                    <a:pt x="206" y="852"/>
                  </a:lnTo>
                  <a:lnTo>
                    <a:pt x="220" y="850"/>
                  </a:lnTo>
                  <a:lnTo>
                    <a:pt x="228" y="858"/>
                  </a:lnTo>
                  <a:lnTo>
                    <a:pt x="238" y="860"/>
                  </a:lnTo>
                  <a:lnTo>
                    <a:pt x="242" y="866"/>
                  </a:lnTo>
                  <a:lnTo>
                    <a:pt x="250" y="868"/>
                  </a:lnTo>
                  <a:lnTo>
                    <a:pt x="250" y="864"/>
                  </a:lnTo>
                  <a:lnTo>
                    <a:pt x="260" y="866"/>
                  </a:lnTo>
                  <a:lnTo>
                    <a:pt x="266" y="860"/>
                  </a:lnTo>
                  <a:lnTo>
                    <a:pt x="270" y="860"/>
                  </a:lnTo>
                  <a:lnTo>
                    <a:pt x="278" y="858"/>
                  </a:lnTo>
                  <a:lnTo>
                    <a:pt x="282" y="860"/>
                  </a:lnTo>
                  <a:lnTo>
                    <a:pt x="282" y="854"/>
                  </a:lnTo>
                  <a:lnTo>
                    <a:pt x="286" y="854"/>
                  </a:lnTo>
                  <a:lnTo>
                    <a:pt x="290" y="860"/>
                  </a:lnTo>
                  <a:lnTo>
                    <a:pt x="290" y="862"/>
                  </a:lnTo>
                  <a:lnTo>
                    <a:pt x="276" y="864"/>
                  </a:lnTo>
                  <a:lnTo>
                    <a:pt x="280" y="874"/>
                  </a:lnTo>
                  <a:lnTo>
                    <a:pt x="266" y="882"/>
                  </a:lnTo>
                  <a:lnTo>
                    <a:pt x="264" y="892"/>
                  </a:lnTo>
                  <a:lnTo>
                    <a:pt x="256" y="894"/>
                  </a:lnTo>
                  <a:lnTo>
                    <a:pt x="256" y="892"/>
                  </a:lnTo>
                  <a:lnTo>
                    <a:pt x="256" y="886"/>
                  </a:lnTo>
                  <a:lnTo>
                    <a:pt x="256" y="876"/>
                  </a:lnTo>
                  <a:lnTo>
                    <a:pt x="252" y="878"/>
                  </a:lnTo>
                  <a:lnTo>
                    <a:pt x="250" y="892"/>
                  </a:lnTo>
                  <a:lnTo>
                    <a:pt x="242" y="904"/>
                  </a:lnTo>
                  <a:lnTo>
                    <a:pt x="238" y="906"/>
                  </a:lnTo>
                  <a:lnTo>
                    <a:pt x="232" y="904"/>
                  </a:lnTo>
                  <a:lnTo>
                    <a:pt x="232" y="912"/>
                  </a:lnTo>
                  <a:lnTo>
                    <a:pt x="206" y="912"/>
                  </a:lnTo>
                  <a:lnTo>
                    <a:pt x="208" y="928"/>
                  </a:lnTo>
                  <a:lnTo>
                    <a:pt x="218" y="936"/>
                  </a:lnTo>
                  <a:lnTo>
                    <a:pt x="220" y="956"/>
                  </a:lnTo>
                  <a:lnTo>
                    <a:pt x="218" y="966"/>
                  </a:lnTo>
                  <a:lnTo>
                    <a:pt x="212" y="968"/>
                  </a:lnTo>
                  <a:lnTo>
                    <a:pt x="208" y="966"/>
                  </a:lnTo>
                  <a:lnTo>
                    <a:pt x="208" y="980"/>
                  </a:lnTo>
                  <a:lnTo>
                    <a:pt x="212" y="982"/>
                  </a:lnTo>
                  <a:lnTo>
                    <a:pt x="210" y="992"/>
                  </a:lnTo>
                  <a:lnTo>
                    <a:pt x="214" y="998"/>
                  </a:lnTo>
                  <a:lnTo>
                    <a:pt x="208" y="1010"/>
                  </a:lnTo>
                  <a:lnTo>
                    <a:pt x="204" y="1024"/>
                  </a:lnTo>
                  <a:lnTo>
                    <a:pt x="204" y="1042"/>
                  </a:lnTo>
                  <a:lnTo>
                    <a:pt x="190" y="1076"/>
                  </a:lnTo>
                  <a:lnTo>
                    <a:pt x="180" y="1098"/>
                  </a:lnTo>
                  <a:lnTo>
                    <a:pt x="178" y="1096"/>
                  </a:lnTo>
                  <a:lnTo>
                    <a:pt x="170" y="1088"/>
                  </a:lnTo>
                  <a:lnTo>
                    <a:pt x="160" y="1094"/>
                  </a:lnTo>
                  <a:lnTo>
                    <a:pt x="138" y="1092"/>
                  </a:lnTo>
                  <a:lnTo>
                    <a:pt x="136" y="1100"/>
                  </a:lnTo>
                  <a:lnTo>
                    <a:pt x="132" y="1098"/>
                  </a:lnTo>
                  <a:lnTo>
                    <a:pt x="122" y="1106"/>
                  </a:lnTo>
                  <a:lnTo>
                    <a:pt x="118" y="1122"/>
                  </a:lnTo>
                  <a:lnTo>
                    <a:pt x="124" y="1132"/>
                  </a:lnTo>
                  <a:lnTo>
                    <a:pt x="118" y="1144"/>
                  </a:lnTo>
                  <a:lnTo>
                    <a:pt x="108" y="1140"/>
                  </a:lnTo>
                  <a:lnTo>
                    <a:pt x="106" y="1138"/>
                  </a:lnTo>
                  <a:lnTo>
                    <a:pt x="86" y="1146"/>
                  </a:lnTo>
                  <a:lnTo>
                    <a:pt x="66" y="1144"/>
                  </a:lnTo>
                  <a:lnTo>
                    <a:pt x="66" y="1140"/>
                  </a:lnTo>
                  <a:lnTo>
                    <a:pt x="70" y="1136"/>
                  </a:lnTo>
                  <a:lnTo>
                    <a:pt x="68" y="1132"/>
                  </a:lnTo>
                  <a:lnTo>
                    <a:pt x="74" y="1122"/>
                  </a:lnTo>
                  <a:lnTo>
                    <a:pt x="62" y="1106"/>
                  </a:lnTo>
                  <a:lnTo>
                    <a:pt x="56" y="1092"/>
                  </a:lnTo>
                  <a:lnTo>
                    <a:pt x="52" y="1082"/>
                  </a:lnTo>
                  <a:lnTo>
                    <a:pt x="62" y="1080"/>
                  </a:lnTo>
                  <a:lnTo>
                    <a:pt x="60" y="1070"/>
                  </a:lnTo>
                  <a:lnTo>
                    <a:pt x="66" y="1072"/>
                  </a:lnTo>
                  <a:lnTo>
                    <a:pt x="70" y="1064"/>
                  </a:lnTo>
                  <a:lnTo>
                    <a:pt x="66" y="1056"/>
                  </a:lnTo>
                  <a:lnTo>
                    <a:pt x="62" y="1056"/>
                  </a:lnTo>
                  <a:lnTo>
                    <a:pt x="56" y="1046"/>
                  </a:lnTo>
                  <a:lnTo>
                    <a:pt x="48" y="1038"/>
                  </a:lnTo>
                  <a:lnTo>
                    <a:pt x="36" y="1006"/>
                  </a:lnTo>
                  <a:lnTo>
                    <a:pt x="32" y="1006"/>
                  </a:lnTo>
                  <a:lnTo>
                    <a:pt x="32" y="994"/>
                  </a:lnTo>
                  <a:lnTo>
                    <a:pt x="26" y="982"/>
                  </a:lnTo>
                  <a:lnTo>
                    <a:pt x="20" y="972"/>
                  </a:lnTo>
                  <a:lnTo>
                    <a:pt x="24" y="956"/>
                  </a:lnTo>
                  <a:lnTo>
                    <a:pt x="28" y="946"/>
                  </a:lnTo>
                  <a:lnTo>
                    <a:pt x="22" y="940"/>
                  </a:lnTo>
                  <a:lnTo>
                    <a:pt x="14" y="944"/>
                  </a:lnTo>
                  <a:lnTo>
                    <a:pt x="14" y="934"/>
                  </a:lnTo>
                  <a:lnTo>
                    <a:pt x="6" y="936"/>
                  </a:lnTo>
                  <a:lnTo>
                    <a:pt x="2" y="896"/>
                  </a:lnTo>
                  <a:lnTo>
                    <a:pt x="0" y="892"/>
                  </a:lnTo>
                  <a:lnTo>
                    <a:pt x="4" y="880"/>
                  </a:lnTo>
                  <a:lnTo>
                    <a:pt x="10" y="884"/>
                  </a:lnTo>
                  <a:lnTo>
                    <a:pt x="12" y="896"/>
                  </a:lnTo>
                  <a:lnTo>
                    <a:pt x="20" y="896"/>
                  </a:lnTo>
                  <a:lnTo>
                    <a:pt x="24" y="870"/>
                  </a:lnTo>
                  <a:lnTo>
                    <a:pt x="20" y="842"/>
                  </a:lnTo>
                  <a:lnTo>
                    <a:pt x="30" y="834"/>
                  </a:lnTo>
                  <a:lnTo>
                    <a:pt x="32" y="820"/>
                  </a:lnTo>
                  <a:lnTo>
                    <a:pt x="38" y="820"/>
                  </a:lnTo>
                  <a:lnTo>
                    <a:pt x="52" y="806"/>
                  </a:lnTo>
                  <a:lnTo>
                    <a:pt x="52" y="788"/>
                  </a:lnTo>
                  <a:lnTo>
                    <a:pt x="56" y="776"/>
                  </a:lnTo>
                  <a:lnTo>
                    <a:pt x="52" y="760"/>
                  </a:lnTo>
                  <a:lnTo>
                    <a:pt x="42" y="734"/>
                  </a:lnTo>
                  <a:lnTo>
                    <a:pt x="58" y="730"/>
                  </a:lnTo>
                  <a:lnTo>
                    <a:pt x="66" y="706"/>
                  </a:lnTo>
                  <a:lnTo>
                    <a:pt x="62" y="696"/>
                  </a:lnTo>
                  <a:lnTo>
                    <a:pt x="48" y="690"/>
                  </a:lnTo>
                  <a:lnTo>
                    <a:pt x="38" y="676"/>
                  </a:lnTo>
                  <a:lnTo>
                    <a:pt x="44" y="632"/>
                  </a:lnTo>
                  <a:lnTo>
                    <a:pt x="34" y="606"/>
                  </a:lnTo>
                  <a:lnTo>
                    <a:pt x="40" y="564"/>
                  </a:lnTo>
                  <a:lnTo>
                    <a:pt x="40" y="538"/>
                  </a:lnTo>
                  <a:lnTo>
                    <a:pt x="48" y="520"/>
                  </a:lnTo>
                  <a:lnTo>
                    <a:pt x="58" y="500"/>
                  </a:lnTo>
                  <a:lnTo>
                    <a:pt x="68" y="490"/>
                  </a:lnTo>
                  <a:lnTo>
                    <a:pt x="80" y="486"/>
                  </a:lnTo>
                  <a:lnTo>
                    <a:pt x="96" y="488"/>
                  </a:lnTo>
                  <a:lnTo>
                    <a:pt x="108" y="486"/>
                  </a:lnTo>
                  <a:lnTo>
                    <a:pt x="116" y="478"/>
                  </a:lnTo>
                  <a:lnTo>
                    <a:pt x="118" y="472"/>
                  </a:lnTo>
                  <a:lnTo>
                    <a:pt x="114" y="448"/>
                  </a:lnTo>
                  <a:lnTo>
                    <a:pt x="108" y="438"/>
                  </a:lnTo>
                  <a:lnTo>
                    <a:pt x="102" y="432"/>
                  </a:lnTo>
                  <a:lnTo>
                    <a:pt x="110" y="410"/>
                  </a:lnTo>
                  <a:lnTo>
                    <a:pt x="120" y="390"/>
                  </a:lnTo>
                  <a:lnTo>
                    <a:pt x="126" y="370"/>
                  </a:lnTo>
                  <a:lnTo>
                    <a:pt x="132" y="346"/>
                  </a:lnTo>
                  <a:lnTo>
                    <a:pt x="134" y="306"/>
                  </a:lnTo>
                  <a:lnTo>
                    <a:pt x="136" y="296"/>
                  </a:lnTo>
                  <a:lnTo>
                    <a:pt x="152" y="294"/>
                  </a:lnTo>
                  <a:lnTo>
                    <a:pt x="164" y="274"/>
                  </a:lnTo>
                  <a:lnTo>
                    <a:pt x="188" y="236"/>
                  </a:lnTo>
                  <a:lnTo>
                    <a:pt x="198" y="220"/>
                  </a:lnTo>
                  <a:lnTo>
                    <a:pt x="202" y="204"/>
                  </a:lnTo>
                  <a:lnTo>
                    <a:pt x="198" y="182"/>
                  </a:lnTo>
                  <a:lnTo>
                    <a:pt x="198" y="172"/>
                  </a:lnTo>
                  <a:lnTo>
                    <a:pt x="222" y="120"/>
                  </a:lnTo>
                  <a:lnTo>
                    <a:pt x="232" y="112"/>
                  </a:lnTo>
                  <a:lnTo>
                    <a:pt x="236" y="112"/>
                  </a:lnTo>
                  <a:lnTo>
                    <a:pt x="250" y="118"/>
                  </a:lnTo>
                  <a:lnTo>
                    <a:pt x="262" y="118"/>
                  </a:lnTo>
                  <a:lnTo>
                    <a:pt x="268" y="104"/>
                  </a:lnTo>
                  <a:lnTo>
                    <a:pt x="270" y="94"/>
                  </a:lnTo>
                  <a:lnTo>
                    <a:pt x="270" y="64"/>
                  </a:lnTo>
                  <a:lnTo>
                    <a:pt x="272" y="54"/>
                  </a:lnTo>
                  <a:lnTo>
                    <a:pt x="304" y="72"/>
                  </a:lnTo>
                  <a:lnTo>
                    <a:pt x="320" y="80"/>
                  </a:lnTo>
                  <a:lnTo>
                    <a:pt x="332" y="86"/>
                  </a:lnTo>
                  <a:lnTo>
                    <a:pt x="336" y="86"/>
                  </a:lnTo>
                  <a:lnTo>
                    <a:pt x="342" y="74"/>
                  </a:lnTo>
                  <a:lnTo>
                    <a:pt x="344" y="54"/>
                  </a:lnTo>
                  <a:lnTo>
                    <a:pt x="350" y="2"/>
                  </a:lnTo>
                  <a:lnTo>
                    <a:pt x="364" y="0"/>
                  </a:lnTo>
                  <a:lnTo>
                    <a:pt x="372" y="2"/>
                  </a:lnTo>
                  <a:lnTo>
                    <a:pt x="374" y="6"/>
                  </a:lnTo>
                  <a:lnTo>
                    <a:pt x="376" y="8"/>
                  </a:lnTo>
                  <a:lnTo>
                    <a:pt x="386" y="30"/>
                  </a:lnTo>
                  <a:lnTo>
                    <a:pt x="408" y="60"/>
                  </a:lnTo>
                  <a:lnTo>
                    <a:pt x="428" y="74"/>
                  </a:lnTo>
                  <a:lnTo>
                    <a:pt x="454" y="84"/>
                  </a:lnTo>
                  <a:lnTo>
                    <a:pt x="464" y="94"/>
                  </a:lnTo>
                  <a:lnTo>
                    <a:pt x="476" y="120"/>
                  </a:lnTo>
                  <a:lnTo>
                    <a:pt x="476" y="138"/>
                  </a:lnTo>
                  <a:lnTo>
                    <a:pt x="476" y="162"/>
                  </a:lnTo>
                  <a:lnTo>
                    <a:pt x="484" y="190"/>
                  </a:lnTo>
                  <a:lnTo>
                    <a:pt x="492" y="222"/>
                  </a:lnTo>
                  <a:lnTo>
                    <a:pt x="492" y="238"/>
                  </a:lnTo>
                  <a:lnTo>
                    <a:pt x="484" y="274"/>
                  </a:lnTo>
                  <a:lnTo>
                    <a:pt x="486" y="296"/>
                  </a:lnTo>
                  <a:lnTo>
                    <a:pt x="492" y="310"/>
                  </a:lnTo>
                  <a:lnTo>
                    <a:pt x="494" y="318"/>
                  </a:lnTo>
                  <a:close/>
                </a:path>
              </a:pathLst>
            </a:custGeom>
            <a:solidFill>
              <a:srgbClr val="B2B2B2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 sz="1350"/>
            </a:p>
          </p:txBody>
        </p:sp>
        <p:sp>
          <p:nvSpPr>
            <p:cNvPr id="20" name="Freeform 16"/>
            <p:cNvSpPr>
              <a:spLocks/>
            </p:cNvSpPr>
            <p:nvPr/>
          </p:nvSpPr>
          <p:spPr bwMode="gray">
            <a:xfrm>
              <a:off x="5878513" y="3570288"/>
              <a:ext cx="303212" cy="227012"/>
            </a:xfrm>
            <a:custGeom>
              <a:avLst/>
              <a:gdLst>
                <a:gd name="T0" fmla="*/ 695 w 184"/>
                <a:gd name="T1" fmla="*/ 11 h 146"/>
                <a:gd name="T2" fmla="*/ 701 w 184"/>
                <a:gd name="T3" fmla="*/ 37 h 146"/>
                <a:gd name="T4" fmla="*/ 671 w 184"/>
                <a:gd name="T5" fmla="*/ 44 h 146"/>
                <a:gd name="T6" fmla="*/ 664 w 184"/>
                <a:gd name="T7" fmla="*/ 47 h 146"/>
                <a:gd name="T8" fmla="*/ 650 w 184"/>
                <a:gd name="T9" fmla="*/ 86 h 146"/>
                <a:gd name="T10" fmla="*/ 609 w 184"/>
                <a:gd name="T11" fmla="*/ 111 h 146"/>
                <a:gd name="T12" fmla="*/ 587 w 184"/>
                <a:gd name="T13" fmla="*/ 139 h 146"/>
                <a:gd name="T14" fmla="*/ 602 w 184"/>
                <a:gd name="T15" fmla="*/ 193 h 146"/>
                <a:gd name="T16" fmla="*/ 609 w 184"/>
                <a:gd name="T17" fmla="*/ 226 h 146"/>
                <a:gd name="T18" fmla="*/ 595 w 184"/>
                <a:gd name="T19" fmla="*/ 251 h 146"/>
                <a:gd name="T20" fmla="*/ 619 w 184"/>
                <a:gd name="T21" fmla="*/ 279 h 146"/>
                <a:gd name="T22" fmla="*/ 625 w 184"/>
                <a:gd name="T23" fmla="*/ 295 h 146"/>
                <a:gd name="T24" fmla="*/ 634 w 184"/>
                <a:gd name="T25" fmla="*/ 311 h 146"/>
                <a:gd name="T26" fmla="*/ 650 w 184"/>
                <a:gd name="T27" fmla="*/ 320 h 146"/>
                <a:gd name="T28" fmla="*/ 619 w 184"/>
                <a:gd name="T29" fmla="*/ 332 h 146"/>
                <a:gd name="T30" fmla="*/ 602 w 184"/>
                <a:gd name="T31" fmla="*/ 343 h 146"/>
                <a:gd name="T32" fmla="*/ 587 w 184"/>
                <a:gd name="T33" fmla="*/ 356 h 146"/>
                <a:gd name="T34" fmla="*/ 587 w 184"/>
                <a:gd name="T35" fmla="*/ 375 h 146"/>
                <a:gd name="T36" fmla="*/ 587 w 184"/>
                <a:gd name="T37" fmla="*/ 386 h 146"/>
                <a:gd name="T38" fmla="*/ 575 w 184"/>
                <a:gd name="T39" fmla="*/ 386 h 146"/>
                <a:gd name="T40" fmla="*/ 545 w 184"/>
                <a:gd name="T41" fmla="*/ 379 h 146"/>
                <a:gd name="T42" fmla="*/ 520 w 184"/>
                <a:gd name="T43" fmla="*/ 369 h 146"/>
                <a:gd name="T44" fmla="*/ 487 w 184"/>
                <a:gd name="T45" fmla="*/ 375 h 146"/>
                <a:gd name="T46" fmla="*/ 472 w 184"/>
                <a:gd name="T47" fmla="*/ 386 h 146"/>
                <a:gd name="T48" fmla="*/ 460 w 184"/>
                <a:gd name="T49" fmla="*/ 379 h 146"/>
                <a:gd name="T50" fmla="*/ 436 w 184"/>
                <a:gd name="T51" fmla="*/ 375 h 146"/>
                <a:gd name="T52" fmla="*/ 413 w 184"/>
                <a:gd name="T53" fmla="*/ 356 h 146"/>
                <a:gd name="T54" fmla="*/ 389 w 184"/>
                <a:gd name="T55" fmla="*/ 336 h 146"/>
                <a:gd name="T56" fmla="*/ 370 w 184"/>
                <a:gd name="T57" fmla="*/ 328 h 146"/>
                <a:gd name="T58" fmla="*/ 344 w 184"/>
                <a:gd name="T59" fmla="*/ 315 h 146"/>
                <a:gd name="T60" fmla="*/ 320 w 184"/>
                <a:gd name="T61" fmla="*/ 311 h 146"/>
                <a:gd name="T62" fmla="*/ 296 w 184"/>
                <a:gd name="T63" fmla="*/ 302 h 146"/>
                <a:gd name="T64" fmla="*/ 282 w 184"/>
                <a:gd name="T65" fmla="*/ 283 h 146"/>
                <a:gd name="T66" fmla="*/ 275 w 184"/>
                <a:gd name="T67" fmla="*/ 302 h 146"/>
                <a:gd name="T68" fmla="*/ 257 w 184"/>
                <a:gd name="T69" fmla="*/ 290 h 146"/>
                <a:gd name="T70" fmla="*/ 255 w 184"/>
                <a:gd name="T71" fmla="*/ 283 h 146"/>
                <a:gd name="T72" fmla="*/ 229 w 184"/>
                <a:gd name="T73" fmla="*/ 302 h 146"/>
                <a:gd name="T74" fmla="*/ 196 w 184"/>
                <a:gd name="T75" fmla="*/ 302 h 146"/>
                <a:gd name="T76" fmla="*/ 176 w 184"/>
                <a:gd name="T77" fmla="*/ 304 h 146"/>
                <a:gd name="T78" fmla="*/ 150 w 184"/>
                <a:gd name="T79" fmla="*/ 320 h 146"/>
                <a:gd name="T80" fmla="*/ 150 w 184"/>
                <a:gd name="T81" fmla="*/ 304 h 146"/>
                <a:gd name="T82" fmla="*/ 169 w 184"/>
                <a:gd name="T83" fmla="*/ 251 h 146"/>
                <a:gd name="T84" fmla="*/ 96 w 184"/>
                <a:gd name="T85" fmla="*/ 272 h 146"/>
                <a:gd name="T86" fmla="*/ 46 w 184"/>
                <a:gd name="T87" fmla="*/ 246 h 146"/>
                <a:gd name="T88" fmla="*/ 21 w 184"/>
                <a:gd name="T89" fmla="*/ 181 h 146"/>
                <a:gd name="T90" fmla="*/ 9 w 184"/>
                <a:gd name="T91" fmla="*/ 130 h 146"/>
                <a:gd name="T92" fmla="*/ 14 w 184"/>
                <a:gd name="T93" fmla="*/ 94 h 146"/>
                <a:gd name="T94" fmla="*/ 31 w 184"/>
                <a:gd name="T95" fmla="*/ 72 h 146"/>
                <a:gd name="T96" fmla="*/ 96 w 184"/>
                <a:gd name="T97" fmla="*/ 54 h 146"/>
                <a:gd name="T98" fmla="*/ 146 w 184"/>
                <a:gd name="T99" fmla="*/ 26 h 146"/>
                <a:gd name="T100" fmla="*/ 176 w 184"/>
                <a:gd name="T101" fmla="*/ 21 h 146"/>
                <a:gd name="T102" fmla="*/ 205 w 184"/>
                <a:gd name="T103" fmla="*/ 11 h 146"/>
                <a:gd name="T104" fmla="*/ 305 w 184"/>
                <a:gd name="T105" fmla="*/ 0 h 146"/>
                <a:gd name="T106" fmla="*/ 344 w 184"/>
                <a:gd name="T107" fmla="*/ 2 h 146"/>
                <a:gd name="T108" fmla="*/ 512 w 184"/>
                <a:gd name="T109" fmla="*/ 21 h 146"/>
                <a:gd name="T110" fmla="*/ 575 w 184"/>
                <a:gd name="T111" fmla="*/ 31 h 146"/>
                <a:gd name="T112" fmla="*/ 664 w 184"/>
                <a:gd name="T113" fmla="*/ 26 h 146"/>
                <a:gd name="T114" fmla="*/ 681 w 184"/>
                <a:gd name="T115" fmla="*/ 2 h 14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184"/>
                <a:gd name="T175" fmla="*/ 0 h 146"/>
                <a:gd name="T176" fmla="*/ 184 w 184"/>
                <a:gd name="T177" fmla="*/ 146 h 14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184" h="146">
                  <a:moveTo>
                    <a:pt x="178" y="2"/>
                  </a:moveTo>
                  <a:lnTo>
                    <a:pt x="182" y="4"/>
                  </a:lnTo>
                  <a:lnTo>
                    <a:pt x="184" y="8"/>
                  </a:lnTo>
                  <a:lnTo>
                    <a:pt x="184" y="14"/>
                  </a:lnTo>
                  <a:lnTo>
                    <a:pt x="180" y="16"/>
                  </a:lnTo>
                  <a:lnTo>
                    <a:pt x="176" y="16"/>
                  </a:lnTo>
                  <a:lnTo>
                    <a:pt x="174" y="16"/>
                  </a:lnTo>
                  <a:lnTo>
                    <a:pt x="174" y="18"/>
                  </a:lnTo>
                  <a:lnTo>
                    <a:pt x="172" y="22"/>
                  </a:lnTo>
                  <a:lnTo>
                    <a:pt x="170" y="32"/>
                  </a:lnTo>
                  <a:lnTo>
                    <a:pt x="166" y="38"/>
                  </a:lnTo>
                  <a:lnTo>
                    <a:pt x="160" y="42"/>
                  </a:lnTo>
                  <a:lnTo>
                    <a:pt x="156" y="46"/>
                  </a:lnTo>
                  <a:lnTo>
                    <a:pt x="154" y="52"/>
                  </a:lnTo>
                  <a:lnTo>
                    <a:pt x="156" y="58"/>
                  </a:lnTo>
                  <a:lnTo>
                    <a:pt x="158" y="72"/>
                  </a:lnTo>
                  <a:lnTo>
                    <a:pt x="160" y="78"/>
                  </a:lnTo>
                  <a:lnTo>
                    <a:pt x="160" y="84"/>
                  </a:lnTo>
                  <a:lnTo>
                    <a:pt x="156" y="88"/>
                  </a:lnTo>
                  <a:lnTo>
                    <a:pt x="156" y="94"/>
                  </a:lnTo>
                  <a:lnTo>
                    <a:pt x="160" y="102"/>
                  </a:lnTo>
                  <a:lnTo>
                    <a:pt x="162" y="104"/>
                  </a:lnTo>
                  <a:lnTo>
                    <a:pt x="164" y="106"/>
                  </a:lnTo>
                  <a:lnTo>
                    <a:pt x="164" y="110"/>
                  </a:lnTo>
                  <a:lnTo>
                    <a:pt x="164" y="112"/>
                  </a:lnTo>
                  <a:lnTo>
                    <a:pt x="166" y="116"/>
                  </a:lnTo>
                  <a:lnTo>
                    <a:pt x="168" y="118"/>
                  </a:lnTo>
                  <a:lnTo>
                    <a:pt x="170" y="120"/>
                  </a:lnTo>
                  <a:lnTo>
                    <a:pt x="166" y="122"/>
                  </a:lnTo>
                  <a:lnTo>
                    <a:pt x="162" y="124"/>
                  </a:lnTo>
                  <a:lnTo>
                    <a:pt x="160" y="126"/>
                  </a:lnTo>
                  <a:lnTo>
                    <a:pt x="158" y="128"/>
                  </a:lnTo>
                  <a:lnTo>
                    <a:pt x="156" y="132"/>
                  </a:lnTo>
                  <a:lnTo>
                    <a:pt x="154" y="132"/>
                  </a:lnTo>
                  <a:lnTo>
                    <a:pt x="154" y="136"/>
                  </a:lnTo>
                  <a:lnTo>
                    <a:pt x="154" y="140"/>
                  </a:lnTo>
                  <a:lnTo>
                    <a:pt x="152" y="140"/>
                  </a:lnTo>
                  <a:lnTo>
                    <a:pt x="154" y="144"/>
                  </a:lnTo>
                  <a:lnTo>
                    <a:pt x="150" y="146"/>
                  </a:lnTo>
                  <a:lnTo>
                    <a:pt x="150" y="144"/>
                  </a:lnTo>
                  <a:lnTo>
                    <a:pt x="144" y="144"/>
                  </a:lnTo>
                  <a:lnTo>
                    <a:pt x="142" y="142"/>
                  </a:lnTo>
                  <a:lnTo>
                    <a:pt x="138" y="140"/>
                  </a:lnTo>
                  <a:lnTo>
                    <a:pt x="136" y="138"/>
                  </a:lnTo>
                  <a:lnTo>
                    <a:pt x="132" y="140"/>
                  </a:lnTo>
                  <a:lnTo>
                    <a:pt x="128" y="140"/>
                  </a:lnTo>
                  <a:lnTo>
                    <a:pt x="126" y="142"/>
                  </a:lnTo>
                  <a:lnTo>
                    <a:pt x="124" y="144"/>
                  </a:lnTo>
                  <a:lnTo>
                    <a:pt x="122" y="144"/>
                  </a:lnTo>
                  <a:lnTo>
                    <a:pt x="120" y="142"/>
                  </a:lnTo>
                  <a:lnTo>
                    <a:pt x="116" y="140"/>
                  </a:lnTo>
                  <a:lnTo>
                    <a:pt x="114" y="140"/>
                  </a:lnTo>
                  <a:lnTo>
                    <a:pt x="110" y="138"/>
                  </a:lnTo>
                  <a:lnTo>
                    <a:pt x="108" y="132"/>
                  </a:lnTo>
                  <a:lnTo>
                    <a:pt x="104" y="128"/>
                  </a:lnTo>
                  <a:lnTo>
                    <a:pt x="102" y="126"/>
                  </a:lnTo>
                  <a:lnTo>
                    <a:pt x="100" y="122"/>
                  </a:lnTo>
                  <a:lnTo>
                    <a:pt x="98" y="122"/>
                  </a:lnTo>
                  <a:lnTo>
                    <a:pt x="94" y="122"/>
                  </a:lnTo>
                  <a:lnTo>
                    <a:pt x="90" y="118"/>
                  </a:lnTo>
                  <a:lnTo>
                    <a:pt x="84" y="116"/>
                  </a:lnTo>
                  <a:lnTo>
                    <a:pt x="84" y="114"/>
                  </a:lnTo>
                  <a:lnTo>
                    <a:pt x="78" y="112"/>
                  </a:lnTo>
                  <a:lnTo>
                    <a:pt x="76" y="110"/>
                  </a:lnTo>
                  <a:lnTo>
                    <a:pt x="74" y="106"/>
                  </a:lnTo>
                  <a:lnTo>
                    <a:pt x="74" y="108"/>
                  </a:lnTo>
                  <a:lnTo>
                    <a:pt x="72" y="112"/>
                  </a:lnTo>
                  <a:lnTo>
                    <a:pt x="70" y="110"/>
                  </a:lnTo>
                  <a:lnTo>
                    <a:pt x="68" y="108"/>
                  </a:lnTo>
                  <a:lnTo>
                    <a:pt x="68" y="106"/>
                  </a:lnTo>
                  <a:lnTo>
                    <a:pt x="66" y="106"/>
                  </a:lnTo>
                  <a:lnTo>
                    <a:pt x="62" y="110"/>
                  </a:lnTo>
                  <a:lnTo>
                    <a:pt x="60" y="112"/>
                  </a:lnTo>
                  <a:lnTo>
                    <a:pt x="56" y="112"/>
                  </a:lnTo>
                  <a:lnTo>
                    <a:pt x="52" y="112"/>
                  </a:lnTo>
                  <a:lnTo>
                    <a:pt x="50" y="114"/>
                  </a:lnTo>
                  <a:lnTo>
                    <a:pt x="46" y="114"/>
                  </a:lnTo>
                  <a:lnTo>
                    <a:pt x="42" y="116"/>
                  </a:lnTo>
                  <a:lnTo>
                    <a:pt x="40" y="120"/>
                  </a:lnTo>
                  <a:lnTo>
                    <a:pt x="38" y="120"/>
                  </a:lnTo>
                  <a:lnTo>
                    <a:pt x="40" y="114"/>
                  </a:lnTo>
                  <a:lnTo>
                    <a:pt x="40" y="102"/>
                  </a:lnTo>
                  <a:lnTo>
                    <a:pt x="44" y="94"/>
                  </a:lnTo>
                  <a:lnTo>
                    <a:pt x="38" y="88"/>
                  </a:lnTo>
                  <a:lnTo>
                    <a:pt x="26" y="102"/>
                  </a:lnTo>
                  <a:lnTo>
                    <a:pt x="20" y="94"/>
                  </a:lnTo>
                  <a:lnTo>
                    <a:pt x="12" y="92"/>
                  </a:lnTo>
                  <a:lnTo>
                    <a:pt x="12" y="62"/>
                  </a:lnTo>
                  <a:lnTo>
                    <a:pt x="6" y="68"/>
                  </a:lnTo>
                  <a:lnTo>
                    <a:pt x="0" y="54"/>
                  </a:lnTo>
                  <a:lnTo>
                    <a:pt x="2" y="48"/>
                  </a:lnTo>
                  <a:lnTo>
                    <a:pt x="0" y="40"/>
                  </a:lnTo>
                  <a:lnTo>
                    <a:pt x="4" y="36"/>
                  </a:lnTo>
                  <a:lnTo>
                    <a:pt x="2" y="28"/>
                  </a:lnTo>
                  <a:lnTo>
                    <a:pt x="8" y="26"/>
                  </a:lnTo>
                  <a:lnTo>
                    <a:pt x="26" y="24"/>
                  </a:lnTo>
                  <a:lnTo>
                    <a:pt x="26" y="20"/>
                  </a:lnTo>
                  <a:lnTo>
                    <a:pt x="36" y="16"/>
                  </a:lnTo>
                  <a:lnTo>
                    <a:pt x="38" y="10"/>
                  </a:lnTo>
                  <a:lnTo>
                    <a:pt x="46" y="12"/>
                  </a:lnTo>
                  <a:lnTo>
                    <a:pt x="46" y="8"/>
                  </a:lnTo>
                  <a:lnTo>
                    <a:pt x="52" y="10"/>
                  </a:lnTo>
                  <a:lnTo>
                    <a:pt x="54" y="4"/>
                  </a:lnTo>
                  <a:lnTo>
                    <a:pt x="72" y="10"/>
                  </a:lnTo>
                  <a:lnTo>
                    <a:pt x="80" y="0"/>
                  </a:lnTo>
                  <a:lnTo>
                    <a:pt x="82" y="6"/>
                  </a:lnTo>
                  <a:lnTo>
                    <a:pt x="90" y="2"/>
                  </a:lnTo>
                  <a:lnTo>
                    <a:pt x="114" y="4"/>
                  </a:lnTo>
                  <a:lnTo>
                    <a:pt x="134" y="8"/>
                  </a:lnTo>
                  <a:lnTo>
                    <a:pt x="140" y="14"/>
                  </a:lnTo>
                  <a:lnTo>
                    <a:pt x="150" y="12"/>
                  </a:lnTo>
                  <a:lnTo>
                    <a:pt x="166" y="14"/>
                  </a:lnTo>
                  <a:lnTo>
                    <a:pt x="174" y="10"/>
                  </a:lnTo>
                  <a:lnTo>
                    <a:pt x="178" y="2"/>
                  </a:lnTo>
                  <a:close/>
                </a:path>
              </a:pathLst>
            </a:custGeom>
            <a:solidFill>
              <a:srgbClr val="B2B2B2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 sz="1350"/>
            </a:p>
          </p:txBody>
        </p:sp>
        <p:sp>
          <p:nvSpPr>
            <p:cNvPr id="21" name="Freeform 17"/>
            <p:cNvSpPr>
              <a:spLocks/>
            </p:cNvSpPr>
            <p:nvPr/>
          </p:nvSpPr>
          <p:spPr bwMode="gray">
            <a:xfrm>
              <a:off x="5721350" y="3736975"/>
              <a:ext cx="463550" cy="258762"/>
            </a:xfrm>
            <a:custGeom>
              <a:avLst/>
              <a:gdLst>
                <a:gd name="T0" fmla="*/ 967 w 280"/>
                <a:gd name="T1" fmla="*/ 103 h 168"/>
                <a:gd name="T2" fmla="*/ 990 w 280"/>
                <a:gd name="T3" fmla="*/ 127 h 168"/>
                <a:gd name="T4" fmla="*/ 1015 w 280"/>
                <a:gd name="T5" fmla="*/ 143 h 168"/>
                <a:gd name="T6" fmla="*/ 1006 w 280"/>
                <a:gd name="T7" fmla="*/ 161 h 168"/>
                <a:gd name="T8" fmla="*/ 1000 w 280"/>
                <a:gd name="T9" fmla="*/ 171 h 168"/>
                <a:gd name="T10" fmla="*/ 990 w 280"/>
                <a:gd name="T11" fmla="*/ 201 h 168"/>
                <a:gd name="T12" fmla="*/ 1000 w 280"/>
                <a:gd name="T13" fmla="*/ 211 h 168"/>
                <a:gd name="T14" fmla="*/ 1024 w 280"/>
                <a:gd name="T15" fmla="*/ 215 h 168"/>
                <a:gd name="T16" fmla="*/ 1015 w 280"/>
                <a:gd name="T17" fmla="*/ 230 h 168"/>
                <a:gd name="T18" fmla="*/ 1037 w 280"/>
                <a:gd name="T19" fmla="*/ 254 h 168"/>
                <a:gd name="T20" fmla="*/ 1052 w 280"/>
                <a:gd name="T21" fmla="*/ 274 h 168"/>
                <a:gd name="T22" fmla="*/ 1067 w 280"/>
                <a:gd name="T23" fmla="*/ 313 h 168"/>
                <a:gd name="T24" fmla="*/ 1062 w 280"/>
                <a:gd name="T25" fmla="*/ 332 h 168"/>
                <a:gd name="T26" fmla="*/ 1015 w 280"/>
                <a:gd name="T27" fmla="*/ 349 h 168"/>
                <a:gd name="T28" fmla="*/ 986 w 280"/>
                <a:gd name="T29" fmla="*/ 367 h 168"/>
                <a:gd name="T30" fmla="*/ 961 w 280"/>
                <a:gd name="T31" fmla="*/ 396 h 168"/>
                <a:gd name="T32" fmla="*/ 906 w 280"/>
                <a:gd name="T33" fmla="*/ 385 h 168"/>
                <a:gd name="T34" fmla="*/ 869 w 280"/>
                <a:gd name="T35" fmla="*/ 402 h 168"/>
                <a:gd name="T36" fmla="*/ 839 w 280"/>
                <a:gd name="T37" fmla="*/ 407 h 168"/>
                <a:gd name="T38" fmla="*/ 782 w 280"/>
                <a:gd name="T39" fmla="*/ 402 h 168"/>
                <a:gd name="T40" fmla="*/ 745 w 280"/>
                <a:gd name="T41" fmla="*/ 367 h 168"/>
                <a:gd name="T42" fmla="*/ 671 w 280"/>
                <a:gd name="T43" fmla="*/ 332 h 168"/>
                <a:gd name="T44" fmla="*/ 586 w 280"/>
                <a:gd name="T45" fmla="*/ 305 h 168"/>
                <a:gd name="T46" fmla="*/ 555 w 280"/>
                <a:gd name="T47" fmla="*/ 292 h 168"/>
                <a:gd name="T48" fmla="*/ 499 w 280"/>
                <a:gd name="T49" fmla="*/ 305 h 168"/>
                <a:gd name="T50" fmla="*/ 440 w 280"/>
                <a:gd name="T51" fmla="*/ 301 h 168"/>
                <a:gd name="T52" fmla="*/ 355 w 280"/>
                <a:gd name="T53" fmla="*/ 301 h 168"/>
                <a:gd name="T54" fmla="*/ 311 w 280"/>
                <a:gd name="T55" fmla="*/ 303 h 168"/>
                <a:gd name="T56" fmla="*/ 281 w 280"/>
                <a:gd name="T57" fmla="*/ 290 h 168"/>
                <a:gd name="T58" fmla="*/ 205 w 280"/>
                <a:gd name="T59" fmla="*/ 290 h 168"/>
                <a:gd name="T60" fmla="*/ 89 w 280"/>
                <a:gd name="T61" fmla="*/ 305 h 168"/>
                <a:gd name="T62" fmla="*/ 37 w 280"/>
                <a:gd name="T63" fmla="*/ 342 h 168"/>
                <a:gd name="T64" fmla="*/ 9 w 280"/>
                <a:gd name="T65" fmla="*/ 274 h 168"/>
                <a:gd name="T66" fmla="*/ 61 w 280"/>
                <a:gd name="T67" fmla="*/ 211 h 168"/>
                <a:gd name="T68" fmla="*/ 96 w 280"/>
                <a:gd name="T69" fmla="*/ 123 h 168"/>
                <a:gd name="T70" fmla="*/ 196 w 280"/>
                <a:gd name="T71" fmla="*/ 89 h 168"/>
                <a:gd name="T72" fmla="*/ 244 w 280"/>
                <a:gd name="T73" fmla="*/ 78 h 168"/>
                <a:gd name="T74" fmla="*/ 320 w 280"/>
                <a:gd name="T75" fmla="*/ 143 h 168"/>
                <a:gd name="T76" fmla="*/ 365 w 280"/>
                <a:gd name="T77" fmla="*/ 207 h 168"/>
                <a:gd name="T78" fmla="*/ 487 w 280"/>
                <a:gd name="T79" fmla="*/ 182 h 168"/>
                <a:gd name="T80" fmla="*/ 487 w 280"/>
                <a:gd name="T81" fmla="*/ 58 h 168"/>
                <a:gd name="T82" fmla="*/ 512 w 280"/>
                <a:gd name="T83" fmla="*/ 35 h 168"/>
                <a:gd name="T84" fmla="*/ 549 w 280"/>
                <a:gd name="T85" fmla="*/ 19 h 168"/>
                <a:gd name="T86" fmla="*/ 586 w 280"/>
                <a:gd name="T87" fmla="*/ 14 h 168"/>
                <a:gd name="T88" fmla="*/ 615 w 280"/>
                <a:gd name="T89" fmla="*/ 0 h 168"/>
                <a:gd name="T90" fmla="*/ 632 w 280"/>
                <a:gd name="T91" fmla="*/ 14 h 168"/>
                <a:gd name="T92" fmla="*/ 646 w 280"/>
                <a:gd name="T93" fmla="*/ 10 h 168"/>
                <a:gd name="T94" fmla="*/ 675 w 280"/>
                <a:gd name="T95" fmla="*/ 26 h 168"/>
                <a:gd name="T96" fmla="*/ 717 w 280"/>
                <a:gd name="T97" fmla="*/ 41 h 168"/>
                <a:gd name="T98" fmla="*/ 745 w 280"/>
                <a:gd name="T99" fmla="*/ 49 h 168"/>
                <a:gd name="T100" fmla="*/ 780 w 280"/>
                <a:gd name="T101" fmla="*/ 78 h 168"/>
                <a:gd name="T102" fmla="*/ 814 w 280"/>
                <a:gd name="T103" fmla="*/ 89 h 168"/>
                <a:gd name="T104" fmla="*/ 839 w 280"/>
                <a:gd name="T105" fmla="*/ 89 h 168"/>
                <a:gd name="T106" fmla="*/ 876 w 280"/>
                <a:gd name="T107" fmla="*/ 78 h 168"/>
                <a:gd name="T108" fmla="*/ 906 w 280"/>
                <a:gd name="T109" fmla="*/ 92 h 168"/>
                <a:gd name="T110" fmla="*/ 945 w 280"/>
                <a:gd name="T111" fmla="*/ 92 h 168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280"/>
                <a:gd name="T169" fmla="*/ 0 h 168"/>
                <a:gd name="T170" fmla="*/ 280 w 280"/>
                <a:gd name="T171" fmla="*/ 168 h 168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280" h="168">
                  <a:moveTo>
                    <a:pt x="248" y="38"/>
                  </a:moveTo>
                  <a:lnTo>
                    <a:pt x="254" y="38"/>
                  </a:lnTo>
                  <a:lnTo>
                    <a:pt x="254" y="42"/>
                  </a:lnTo>
                  <a:lnTo>
                    <a:pt x="254" y="46"/>
                  </a:lnTo>
                  <a:lnTo>
                    <a:pt x="258" y="48"/>
                  </a:lnTo>
                  <a:lnTo>
                    <a:pt x="260" y="52"/>
                  </a:lnTo>
                  <a:lnTo>
                    <a:pt x="262" y="54"/>
                  </a:lnTo>
                  <a:lnTo>
                    <a:pt x="266" y="54"/>
                  </a:lnTo>
                  <a:lnTo>
                    <a:pt x="266" y="58"/>
                  </a:lnTo>
                  <a:lnTo>
                    <a:pt x="266" y="62"/>
                  </a:lnTo>
                  <a:lnTo>
                    <a:pt x="264" y="64"/>
                  </a:lnTo>
                  <a:lnTo>
                    <a:pt x="264" y="66"/>
                  </a:lnTo>
                  <a:lnTo>
                    <a:pt x="262" y="66"/>
                  </a:lnTo>
                  <a:lnTo>
                    <a:pt x="260" y="68"/>
                  </a:lnTo>
                  <a:lnTo>
                    <a:pt x="262" y="70"/>
                  </a:lnTo>
                  <a:lnTo>
                    <a:pt x="260" y="76"/>
                  </a:lnTo>
                  <a:lnTo>
                    <a:pt x="262" y="78"/>
                  </a:lnTo>
                  <a:lnTo>
                    <a:pt x="260" y="82"/>
                  </a:lnTo>
                  <a:lnTo>
                    <a:pt x="258" y="84"/>
                  </a:lnTo>
                  <a:lnTo>
                    <a:pt x="258" y="88"/>
                  </a:lnTo>
                  <a:lnTo>
                    <a:pt x="262" y="86"/>
                  </a:lnTo>
                  <a:lnTo>
                    <a:pt x="264" y="84"/>
                  </a:lnTo>
                  <a:lnTo>
                    <a:pt x="266" y="88"/>
                  </a:lnTo>
                  <a:lnTo>
                    <a:pt x="268" y="88"/>
                  </a:lnTo>
                  <a:lnTo>
                    <a:pt x="268" y="90"/>
                  </a:lnTo>
                  <a:lnTo>
                    <a:pt x="268" y="92"/>
                  </a:lnTo>
                  <a:lnTo>
                    <a:pt x="266" y="94"/>
                  </a:lnTo>
                  <a:lnTo>
                    <a:pt x="268" y="98"/>
                  </a:lnTo>
                  <a:lnTo>
                    <a:pt x="270" y="100"/>
                  </a:lnTo>
                  <a:lnTo>
                    <a:pt x="272" y="104"/>
                  </a:lnTo>
                  <a:lnTo>
                    <a:pt x="274" y="108"/>
                  </a:lnTo>
                  <a:lnTo>
                    <a:pt x="278" y="108"/>
                  </a:lnTo>
                  <a:lnTo>
                    <a:pt x="276" y="112"/>
                  </a:lnTo>
                  <a:lnTo>
                    <a:pt x="278" y="114"/>
                  </a:lnTo>
                  <a:lnTo>
                    <a:pt x="278" y="120"/>
                  </a:lnTo>
                  <a:lnTo>
                    <a:pt x="280" y="128"/>
                  </a:lnTo>
                  <a:lnTo>
                    <a:pt x="278" y="130"/>
                  </a:lnTo>
                  <a:lnTo>
                    <a:pt x="278" y="134"/>
                  </a:lnTo>
                  <a:lnTo>
                    <a:pt x="278" y="136"/>
                  </a:lnTo>
                  <a:lnTo>
                    <a:pt x="274" y="138"/>
                  </a:lnTo>
                  <a:lnTo>
                    <a:pt x="268" y="138"/>
                  </a:lnTo>
                  <a:lnTo>
                    <a:pt x="266" y="142"/>
                  </a:lnTo>
                  <a:lnTo>
                    <a:pt x="264" y="144"/>
                  </a:lnTo>
                  <a:lnTo>
                    <a:pt x="260" y="148"/>
                  </a:lnTo>
                  <a:lnTo>
                    <a:pt x="258" y="150"/>
                  </a:lnTo>
                  <a:lnTo>
                    <a:pt x="258" y="154"/>
                  </a:lnTo>
                  <a:lnTo>
                    <a:pt x="256" y="160"/>
                  </a:lnTo>
                  <a:lnTo>
                    <a:pt x="252" y="162"/>
                  </a:lnTo>
                  <a:lnTo>
                    <a:pt x="248" y="160"/>
                  </a:lnTo>
                  <a:lnTo>
                    <a:pt x="244" y="160"/>
                  </a:lnTo>
                  <a:lnTo>
                    <a:pt x="238" y="158"/>
                  </a:lnTo>
                  <a:lnTo>
                    <a:pt x="232" y="158"/>
                  </a:lnTo>
                  <a:lnTo>
                    <a:pt x="230" y="160"/>
                  </a:lnTo>
                  <a:lnTo>
                    <a:pt x="228" y="164"/>
                  </a:lnTo>
                  <a:lnTo>
                    <a:pt x="224" y="168"/>
                  </a:lnTo>
                  <a:lnTo>
                    <a:pt x="222" y="168"/>
                  </a:lnTo>
                  <a:lnTo>
                    <a:pt x="220" y="166"/>
                  </a:lnTo>
                  <a:lnTo>
                    <a:pt x="218" y="168"/>
                  </a:lnTo>
                  <a:lnTo>
                    <a:pt x="212" y="168"/>
                  </a:lnTo>
                  <a:lnTo>
                    <a:pt x="206" y="164"/>
                  </a:lnTo>
                  <a:lnTo>
                    <a:pt x="204" y="160"/>
                  </a:lnTo>
                  <a:lnTo>
                    <a:pt x="202" y="156"/>
                  </a:lnTo>
                  <a:lnTo>
                    <a:pt x="196" y="150"/>
                  </a:lnTo>
                  <a:lnTo>
                    <a:pt x="188" y="144"/>
                  </a:lnTo>
                  <a:lnTo>
                    <a:pt x="182" y="136"/>
                  </a:lnTo>
                  <a:lnTo>
                    <a:pt x="176" y="136"/>
                  </a:lnTo>
                  <a:lnTo>
                    <a:pt x="166" y="134"/>
                  </a:lnTo>
                  <a:lnTo>
                    <a:pt x="160" y="130"/>
                  </a:lnTo>
                  <a:lnTo>
                    <a:pt x="154" y="126"/>
                  </a:lnTo>
                  <a:lnTo>
                    <a:pt x="154" y="116"/>
                  </a:lnTo>
                  <a:lnTo>
                    <a:pt x="150" y="118"/>
                  </a:lnTo>
                  <a:lnTo>
                    <a:pt x="146" y="120"/>
                  </a:lnTo>
                  <a:lnTo>
                    <a:pt x="140" y="126"/>
                  </a:lnTo>
                  <a:lnTo>
                    <a:pt x="134" y="126"/>
                  </a:lnTo>
                  <a:lnTo>
                    <a:pt x="130" y="126"/>
                  </a:lnTo>
                  <a:lnTo>
                    <a:pt x="124" y="128"/>
                  </a:lnTo>
                  <a:lnTo>
                    <a:pt x="120" y="126"/>
                  </a:lnTo>
                  <a:lnTo>
                    <a:pt x="116" y="122"/>
                  </a:lnTo>
                  <a:lnTo>
                    <a:pt x="106" y="122"/>
                  </a:lnTo>
                  <a:lnTo>
                    <a:pt x="100" y="124"/>
                  </a:lnTo>
                  <a:lnTo>
                    <a:pt x="94" y="122"/>
                  </a:lnTo>
                  <a:lnTo>
                    <a:pt x="88" y="120"/>
                  </a:lnTo>
                  <a:lnTo>
                    <a:pt x="86" y="122"/>
                  </a:lnTo>
                  <a:lnTo>
                    <a:pt x="82" y="124"/>
                  </a:lnTo>
                  <a:lnTo>
                    <a:pt x="80" y="122"/>
                  </a:lnTo>
                  <a:lnTo>
                    <a:pt x="78" y="118"/>
                  </a:lnTo>
                  <a:lnTo>
                    <a:pt x="74" y="118"/>
                  </a:lnTo>
                  <a:lnTo>
                    <a:pt x="70" y="120"/>
                  </a:lnTo>
                  <a:lnTo>
                    <a:pt x="68" y="120"/>
                  </a:lnTo>
                  <a:lnTo>
                    <a:pt x="54" y="118"/>
                  </a:lnTo>
                  <a:lnTo>
                    <a:pt x="46" y="116"/>
                  </a:lnTo>
                  <a:lnTo>
                    <a:pt x="34" y="122"/>
                  </a:lnTo>
                  <a:lnTo>
                    <a:pt x="24" y="126"/>
                  </a:lnTo>
                  <a:lnTo>
                    <a:pt x="16" y="130"/>
                  </a:lnTo>
                  <a:lnTo>
                    <a:pt x="12" y="134"/>
                  </a:lnTo>
                  <a:lnTo>
                    <a:pt x="10" y="140"/>
                  </a:lnTo>
                  <a:lnTo>
                    <a:pt x="2" y="140"/>
                  </a:lnTo>
                  <a:lnTo>
                    <a:pt x="0" y="138"/>
                  </a:lnTo>
                  <a:lnTo>
                    <a:pt x="2" y="112"/>
                  </a:lnTo>
                  <a:lnTo>
                    <a:pt x="2" y="104"/>
                  </a:lnTo>
                  <a:lnTo>
                    <a:pt x="4" y="98"/>
                  </a:lnTo>
                  <a:lnTo>
                    <a:pt x="16" y="86"/>
                  </a:lnTo>
                  <a:lnTo>
                    <a:pt x="16" y="64"/>
                  </a:lnTo>
                  <a:lnTo>
                    <a:pt x="22" y="58"/>
                  </a:lnTo>
                  <a:lnTo>
                    <a:pt x="26" y="50"/>
                  </a:lnTo>
                  <a:lnTo>
                    <a:pt x="30" y="42"/>
                  </a:lnTo>
                  <a:lnTo>
                    <a:pt x="34" y="42"/>
                  </a:lnTo>
                  <a:lnTo>
                    <a:pt x="52" y="36"/>
                  </a:lnTo>
                  <a:lnTo>
                    <a:pt x="56" y="34"/>
                  </a:lnTo>
                  <a:lnTo>
                    <a:pt x="58" y="32"/>
                  </a:lnTo>
                  <a:lnTo>
                    <a:pt x="64" y="32"/>
                  </a:lnTo>
                  <a:lnTo>
                    <a:pt x="64" y="40"/>
                  </a:lnTo>
                  <a:lnTo>
                    <a:pt x="76" y="52"/>
                  </a:lnTo>
                  <a:lnTo>
                    <a:pt x="84" y="58"/>
                  </a:lnTo>
                  <a:lnTo>
                    <a:pt x="86" y="72"/>
                  </a:lnTo>
                  <a:lnTo>
                    <a:pt x="88" y="78"/>
                  </a:lnTo>
                  <a:lnTo>
                    <a:pt x="96" y="84"/>
                  </a:lnTo>
                  <a:lnTo>
                    <a:pt x="110" y="86"/>
                  </a:lnTo>
                  <a:lnTo>
                    <a:pt x="124" y="78"/>
                  </a:lnTo>
                  <a:lnTo>
                    <a:pt x="128" y="74"/>
                  </a:lnTo>
                  <a:lnTo>
                    <a:pt x="132" y="64"/>
                  </a:lnTo>
                  <a:lnTo>
                    <a:pt x="132" y="52"/>
                  </a:lnTo>
                  <a:lnTo>
                    <a:pt x="128" y="24"/>
                  </a:lnTo>
                  <a:lnTo>
                    <a:pt x="132" y="16"/>
                  </a:lnTo>
                  <a:lnTo>
                    <a:pt x="132" y="14"/>
                  </a:lnTo>
                  <a:lnTo>
                    <a:pt x="134" y="14"/>
                  </a:lnTo>
                  <a:lnTo>
                    <a:pt x="136" y="10"/>
                  </a:lnTo>
                  <a:lnTo>
                    <a:pt x="140" y="8"/>
                  </a:lnTo>
                  <a:lnTo>
                    <a:pt x="144" y="8"/>
                  </a:lnTo>
                  <a:lnTo>
                    <a:pt x="146" y="6"/>
                  </a:lnTo>
                  <a:lnTo>
                    <a:pt x="150" y="6"/>
                  </a:lnTo>
                  <a:lnTo>
                    <a:pt x="154" y="6"/>
                  </a:lnTo>
                  <a:lnTo>
                    <a:pt x="156" y="4"/>
                  </a:lnTo>
                  <a:lnTo>
                    <a:pt x="160" y="0"/>
                  </a:lnTo>
                  <a:lnTo>
                    <a:pt x="162" y="0"/>
                  </a:lnTo>
                  <a:lnTo>
                    <a:pt x="162" y="2"/>
                  </a:lnTo>
                  <a:lnTo>
                    <a:pt x="164" y="4"/>
                  </a:lnTo>
                  <a:lnTo>
                    <a:pt x="166" y="6"/>
                  </a:lnTo>
                  <a:lnTo>
                    <a:pt x="168" y="2"/>
                  </a:lnTo>
                  <a:lnTo>
                    <a:pt x="168" y="0"/>
                  </a:lnTo>
                  <a:lnTo>
                    <a:pt x="170" y="4"/>
                  </a:lnTo>
                  <a:lnTo>
                    <a:pt x="172" y="6"/>
                  </a:lnTo>
                  <a:lnTo>
                    <a:pt x="178" y="8"/>
                  </a:lnTo>
                  <a:lnTo>
                    <a:pt x="178" y="10"/>
                  </a:lnTo>
                  <a:lnTo>
                    <a:pt x="184" y="12"/>
                  </a:lnTo>
                  <a:lnTo>
                    <a:pt x="188" y="16"/>
                  </a:lnTo>
                  <a:lnTo>
                    <a:pt x="192" y="16"/>
                  </a:lnTo>
                  <a:lnTo>
                    <a:pt x="194" y="16"/>
                  </a:lnTo>
                  <a:lnTo>
                    <a:pt x="196" y="20"/>
                  </a:lnTo>
                  <a:lnTo>
                    <a:pt x="198" y="22"/>
                  </a:lnTo>
                  <a:lnTo>
                    <a:pt x="202" y="26"/>
                  </a:lnTo>
                  <a:lnTo>
                    <a:pt x="204" y="32"/>
                  </a:lnTo>
                  <a:lnTo>
                    <a:pt x="208" y="34"/>
                  </a:lnTo>
                  <a:lnTo>
                    <a:pt x="210" y="34"/>
                  </a:lnTo>
                  <a:lnTo>
                    <a:pt x="214" y="36"/>
                  </a:lnTo>
                  <a:lnTo>
                    <a:pt x="216" y="38"/>
                  </a:lnTo>
                  <a:lnTo>
                    <a:pt x="218" y="38"/>
                  </a:lnTo>
                  <a:lnTo>
                    <a:pt x="220" y="36"/>
                  </a:lnTo>
                  <a:lnTo>
                    <a:pt x="222" y="34"/>
                  </a:lnTo>
                  <a:lnTo>
                    <a:pt x="226" y="34"/>
                  </a:lnTo>
                  <a:lnTo>
                    <a:pt x="230" y="32"/>
                  </a:lnTo>
                  <a:lnTo>
                    <a:pt x="232" y="34"/>
                  </a:lnTo>
                  <a:lnTo>
                    <a:pt x="236" y="36"/>
                  </a:lnTo>
                  <a:lnTo>
                    <a:pt x="238" y="38"/>
                  </a:lnTo>
                  <a:lnTo>
                    <a:pt x="244" y="38"/>
                  </a:lnTo>
                  <a:lnTo>
                    <a:pt x="244" y="40"/>
                  </a:lnTo>
                  <a:lnTo>
                    <a:pt x="248" y="38"/>
                  </a:lnTo>
                  <a:close/>
                </a:path>
              </a:pathLst>
            </a:custGeom>
            <a:solidFill>
              <a:srgbClr val="B2B2B2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 sz="1350"/>
            </a:p>
          </p:txBody>
        </p:sp>
        <p:sp>
          <p:nvSpPr>
            <p:cNvPr id="22" name="Freeform 18"/>
            <p:cNvSpPr>
              <a:spLocks/>
            </p:cNvSpPr>
            <p:nvPr/>
          </p:nvSpPr>
          <p:spPr bwMode="gray">
            <a:xfrm>
              <a:off x="4613275" y="4227513"/>
              <a:ext cx="236537" cy="261937"/>
            </a:xfrm>
            <a:custGeom>
              <a:avLst/>
              <a:gdLst>
                <a:gd name="T0" fmla="*/ 552 w 142"/>
                <a:gd name="T1" fmla="*/ 75 h 168"/>
                <a:gd name="T2" fmla="*/ 526 w 142"/>
                <a:gd name="T3" fmla="*/ 136 h 168"/>
                <a:gd name="T4" fmla="*/ 479 w 142"/>
                <a:gd name="T5" fmla="*/ 145 h 168"/>
                <a:gd name="T6" fmla="*/ 504 w 142"/>
                <a:gd name="T7" fmla="*/ 165 h 168"/>
                <a:gd name="T8" fmla="*/ 526 w 142"/>
                <a:gd name="T9" fmla="*/ 177 h 168"/>
                <a:gd name="T10" fmla="*/ 504 w 142"/>
                <a:gd name="T11" fmla="*/ 219 h 168"/>
                <a:gd name="T12" fmla="*/ 475 w 142"/>
                <a:gd name="T13" fmla="*/ 257 h 168"/>
                <a:gd name="T14" fmla="*/ 402 w 142"/>
                <a:gd name="T15" fmla="*/ 257 h 168"/>
                <a:gd name="T16" fmla="*/ 366 w 142"/>
                <a:gd name="T17" fmla="*/ 272 h 168"/>
                <a:gd name="T18" fmla="*/ 389 w 142"/>
                <a:gd name="T19" fmla="*/ 302 h 168"/>
                <a:gd name="T20" fmla="*/ 402 w 142"/>
                <a:gd name="T21" fmla="*/ 336 h 168"/>
                <a:gd name="T22" fmla="*/ 380 w 142"/>
                <a:gd name="T23" fmla="*/ 370 h 168"/>
                <a:gd name="T24" fmla="*/ 380 w 142"/>
                <a:gd name="T25" fmla="*/ 391 h 168"/>
                <a:gd name="T26" fmla="*/ 357 w 142"/>
                <a:gd name="T27" fmla="*/ 407 h 168"/>
                <a:gd name="T28" fmla="*/ 380 w 142"/>
                <a:gd name="T29" fmla="*/ 422 h 168"/>
                <a:gd name="T30" fmla="*/ 325 w 142"/>
                <a:gd name="T31" fmla="*/ 450 h 168"/>
                <a:gd name="T32" fmla="*/ 333 w 142"/>
                <a:gd name="T33" fmla="*/ 420 h 168"/>
                <a:gd name="T34" fmla="*/ 293 w 142"/>
                <a:gd name="T35" fmla="*/ 358 h 168"/>
                <a:gd name="T36" fmla="*/ 242 w 142"/>
                <a:gd name="T37" fmla="*/ 336 h 168"/>
                <a:gd name="T38" fmla="*/ 211 w 142"/>
                <a:gd name="T39" fmla="*/ 343 h 168"/>
                <a:gd name="T40" fmla="*/ 169 w 142"/>
                <a:gd name="T41" fmla="*/ 336 h 168"/>
                <a:gd name="T42" fmla="*/ 134 w 142"/>
                <a:gd name="T43" fmla="*/ 336 h 168"/>
                <a:gd name="T44" fmla="*/ 100 w 142"/>
                <a:gd name="T45" fmla="*/ 348 h 168"/>
                <a:gd name="T46" fmla="*/ 39 w 142"/>
                <a:gd name="T47" fmla="*/ 336 h 168"/>
                <a:gd name="T48" fmla="*/ 0 w 142"/>
                <a:gd name="T49" fmla="*/ 311 h 168"/>
                <a:gd name="T50" fmla="*/ 108 w 142"/>
                <a:gd name="T51" fmla="*/ 226 h 168"/>
                <a:gd name="T52" fmla="*/ 169 w 142"/>
                <a:gd name="T53" fmla="*/ 115 h 168"/>
                <a:gd name="T54" fmla="*/ 227 w 142"/>
                <a:gd name="T55" fmla="*/ 98 h 168"/>
                <a:gd name="T56" fmla="*/ 256 w 142"/>
                <a:gd name="T57" fmla="*/ 136 h 168"/>
                <a:gd name="T58" fmla="*/ 227 w 142"/>
                <a:gd name="T59" fmla="*/ 145 h 168"/>
                <a:gd name="T60" fmla="*/ 217 w 142"/>
                <a:gd name="T61" fmla="*/ 193 h 168"/>
                <a:gd name="T62" fmla="*/ 310 w 142"/>
                <a:gd name="T63" fmla="*/ 193 h 168"/>
                <a:gd name="T64" fmla="*/ 341 w 142"/>
                <a:gd name="T65" fmla="*/ 150 h 168"/>
                <a:gd name="T66" fmla="*/ 303 w 142"/>
                <a:gd name="T67" fmla="*/ 139 h 168"/>
                <a:gd name="T68" fmla="*/ 318 w 142"/>
                <a:gd name="T69" fmla="*/ 115 h 168"/>
                <a:gd name="T70" fmla="*/ 272 w 142"/>
                <a:gd name="T71" fmla="*/ 107 h 168"/>
                <a:gd name="T72" fmla="*/ 272 w 142"/>
                <a:gd name="T73" fmla="*/ 72 h 168"/>
                <a:gd name="T74" fmla="*/ 280 w 142"/>
                <a:gd name="T75" fmla="*/ 44 h 168"/>
                <a:gd name="T76" fmla="*/ 366 w 142"/>
                <a:gd name="T77" fmla="*/ 11 h 168"/>
                <a:gd name="T78" fmla="*/ 479 w 142"/>
                <a:gd name="T79" fmla="*/ 0 h 168"/>
                <a:gd name="T80" fmla="*/ 520 w 142"/>
                <a:gd name="T81" fmla="*/ 26 h 168"/>
                <a:gd name="T82" fmla="*/ 542 w 142"/>
                <a:gd name="T83" fmla="*/ 44 h 168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142"/>
                <a:gd name="T127" fmla="*/ 0 h 168"/>
                <a:gd name="T128" fmla="*/ 142 w 142"/>
                <a:gd name="T129" fmla="*/ 168 h 168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142" h="168">
                  <a:moveTo>
                    <a:pt x="140" y="16"/>
                  </a:moveTo>
                  <a:lnTo>
                    <a:pt x="142" y="28"/>
                  </a:lnTo>
                  <a:lnTo>
                    <a:pt x="136" y="38"/>
                  </a:lnTo>
                  <a:lnTo>
                    <a:pt x="136" y="50"/>
                  </a:lnTo>
                  <a:lnTo>
                    <a:pt x="126" y="48"/>
                  </a:lnTo>
                  <a:lnTo>
                    <a:pt x="124" y="54"/>
                  </a:lnTo>
                  <a:lnTo>
                    <a:pt x="122" y="60"/>
                  </a:lnTo>
                  <a:lnTo>
                    <a:pt x="130" y="62"/>
                  </a:lnTo>
                  <a:lnTo>
                    <a:pt x="134" y="62"/>
                  </a:lnTo>
                  <a:lnTo>
                    <a:pt x="136" y="66"/>
                  </a:lnTo>
                  <a:lnTo>
                    <a:pt x="136" y="76"/>
                  </a:lnTo>
                  <a:lnTo>
                    <a:pt x="130" y="82"/>
                  </a:lnTo>
                  <a:lnTo>
                    <a:pt x="128" y="92"/>
                  </a:lnTo>
                  <a:lnTo>
                    <a:pt x="122" y="96"/>
                  </a:lnTo>
                  <a:lnTo>
                    <a:pt x="110" y="100"/>
                  </a:lnTo>
                  <a:lnTo>
                    <a:pt x="104" y="96"/>
                  </a:lnTo>
                  <a:lnTo>
                    <a:pt x="100" y="98"/>
                  </a:lnTo>
                  <a:lnTo>
                    <a:pt x="94" y="102"/>
                  </a:lnTo>
                  <a:lnTo>
                    <a:pt x="94" y="106"/>
                  </a:lnTo>
                  <a:lnTo>
                    <a:pt x="100" y="112"/>
                  </a:lnTo>
                  <a:lnTo>
                    <a:pt x="102" y="118"/>
                  </a:lnTo>
                  <a:lnTo>
                    <a:pt x="104" y="126"/>
                  </a:lnTo>
                  <a:lnTo>
                    <a:pt x="102" y="130"/>
                  </a:lnTo>
                  <a:lnTo>
                    <a:pt x="98" y="138"/>
                  </a:lnTo>
                  <a:lnTo>
                    <a:pt x="102" y="142"/>
                  </a:lnTo>
                  <a:lnTo>
                    <a:pt x="98" y="146"/>
                  </a:lnTo>
                  <a:lnTo>
                    <a:pt x="94" y="148"/>
                  </a:lnTo>
                  <a:lnTo>
                    <a:pt x="92" y="152"/>
                  </a:lnTo>
                  <a:lnTo>
                    <a:pt x="96" y="152"/>
                  </a:lnTo>
                  <a:lnTo>
                    <a:pt x="98" y="158"/>
                  </a:lnTo>
                  <a:lnTo>
                    <a:pt x="96" y="166"/>
                  </a:lnTo>
                  <a:lnTo>
                    <a:pt x="84" y="168"/>
                  </a:lnTo>
                  <a:lnTo>
                    <a:pt x="84" y="158"/>
                  </a:lnTo>
                  <a:lnTo>
                    <a:pt x="86" y="156"/>
                  </a:lnTo>
                  <a:lnTo>
                    <a:pt x="88" y="144"/>
                  </a:lnTo>
                  <a:lnTo>
                    <a:pt x="76" y="134"/>
                  </a:lnTo>
                  <a:lnTo>
                    <a:pt x="66" y="136"/>
                  </a:lnTo>
                  <a:lnTo>
                    <a:pt x="62" y="126"/>
                  </a:lnTo>
                  <a:lnTo>
                    <a:pt x="58" y="124"/>
                  </a:lnTo>
                  <a:lnTo>
                    <a:pt x="54" y="128"/>
                  </a:lnTo>
                  <a:lnTo>
                    <a:pt x="50" y="120"/>
                  </a:lnTo>
                  <a:lnTo>
                    <a:pt x="44" y="126"/>
                  </a:lnTo>
                  <a:lnTo>
                    <a:pt x="40" y="126"/>
                  </a:lnTo>
                  <a:lnTo>
                    <a:pt x="34" y="126"/>
                  </a:lnTo>
                  <a:lnTo>
                    <a:pt x="34" y="130"/>
                  </a:lnTo>
                  <a:lnTo>
                    <a:pt x="26" y="130"/>
                  </a:lnTo>
                  <a:lnTo>
                    <a:pt x="18" y="130"/>
                  </a:lnTo>
                  <a:lnTo>
                    <a:pt x="10" y="126"/>
                  </a:lnTo>
                  <a:lnTo>
                    <a:pt x="8" y="122"/>
                  </a:lnTo>
                  <a:lnTo>
                    <a:pt x="0" y="116"/>
                  </a:lnTo>
                  <a:lnTo>
                    <a:pt x="14" y="102"/>
                  </a:lnTo>
                  <a:lnTo>
                    <a:pt x="28" y="84"/>
                  </a:lnTo>
                  <a:lnTo>
                    <a:pt x="34" y="74"/>
                  </a:lnTo>
                  <a:lnTo>
                    <a:pt x="44" y="42"/>
                  </a:lnTo>
                  <a:lnTo>
                    <a:pt x="46" y="38"/>
                  </a:lnTo>
                  <a:lnTo>
                    <a:pt x="58" y="36"/>
                  </a:lnTo>
                  <a:lnTo>
                    <a:pt x="64" y="42"/>
                  </a:lnTo>
                  <a:lnTo>
                    <a:pt x="66" y="50"/>
                  </a:lnTo>
                  <a:lnTo>
                    <a:pt x="62" y="56"/>
                  </a:lnTo>
                  <a:lnTo>
                    <a:pt x="58" y="54"/>
                  </a:lnTo>
                  <a:lnTo>
                    <a:pt x="58" y="68"/>
                  </a:lnTo>
                  <a:lnTo>
                    <a:pt x="56" y="72"/>
                  </a:lnTo>
                  <a:lnTo>
                    <a:pt x="76" y="78"/>
                  </a:lnTo>
                  <a:lnTo>
                    <a:pt x="80" y="72"/>
                  </a:lnTo>
                  <a:lnTo>
                    <a:pt x="86" y="68"/>
                  </a:lnTo>
                  <a:lnTo>
                    <a:pt x="88" y="56"/>
                  </a:lnTo>
                  <a:lnTo>
                    <a:pt x="80" y="56"/>
                  </a:lnTo>
                  <a:lnTo>
                    <a:pt x="78" y="52"/>
                  </a:lnTo>
                  <a:lnTo>
                    <a:pt x="78" y="46"/>
                  </a:lnTo>
                  <a:lnTo>
                    <a:pt x="82" y="42"/>
                  </a:lnTo>
                  <a:lnTo>
                    <a:pt x="80" y="42"/>
                  </a:lnTo>
                  <a:lnTo>
                    <a:pt x="70" y="40"/>
                  </a:lnTo>
                  <a:lnTo>
                    <a:pt x="72" y="30"/>
                  </a:lnTo>
                  <a:lnTo>
                    <a:pt x="70" y="26"/>
                  </a:lnTo>
                  <a:lnTo>
                    <a:pt x="70" y="24"/>
                  </a:lnTo>
                  <a:lnTo>
                    <a:pt x="72" y="16"/>
                  </a:lnTo>
                  <a:lnTo>
                    <a:pt x="82" y="12"/>
                  </a:lnTo>
                  <a:lnTo>
                    <a:pt x="94" y="4"/>
                  </a:lnTo>
                  <a:lnTo>
                    <a:pt x="106" y="6"/>
                  </a:lnTo>
                  <a:lnTo>
                    <a:pt x="124" y="0"/>
                  </a:lnTo>
                  <a:lnTo>
                    <a:pt x="128" y="8"/>
                  </a:lnTo>
                  <a:lnTo>
                    <a:pt x="134" y="10"/>
                  </a:lnTo>
                  <a:lnTo>
                    <a:pt x="136" y="16"/>
                  </a:lnTo>
                  <a:lnTo>
                    <a:pt x="140" y="16"/>
                  </a:lnTo>
                  <a:close/>
                </a:path>
              </a:pathLst>
            </a:custGeom>
            <a:solidFill>
              <a:srgbClr val="B2B2B2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 sz="1350"/>
            </a:p>
          </p:txBody>
        </p:sp>
        <p:sp>
          <p:nvSpPr>
            <p:cNvPr id="23" name="Freeform 19"/>
            <p:cNvSpPr>
              <a:spLocks/>
            </p:cNvSpPr>
            <p:nvPr/>
          </p:nvSpPr>
          <p:spPr bwMode="gray">
            <a:xfrm>
              <a:off x="4549775" y="4414838"/>
              <a:ext cx="244475" cy="190500"/>
            </a:xfrm>
            <a:custGeom>
              <a:avLst/>
              <a:gdLst>
                <a:gd name="T0" fmla="*/ 74 w 146"/>
                <a:gd name="T1" fmla="*/ 33 h 122"/>
                <a:gd name="T2" fmla="*/ 145 w 146"/>
                <a:gd name="T3" fmla="*/ 33 h 122"/>
                <a:gd name="T4" fmla="*/ 192 w 146"/>
                <a:gd name="T5" fmla="*/ 15 h 122"/>
                <a:gd name="T6" fmla="*/ 258 w 146"/>
                <a:gd name="T7" fmla="*/ 28 h 122"/>
                <a:gd name="T8" fmla="*/ 291 w 146"/>
                <a:gd name="T9" fmla="*/ 15 h 122"/>
                <a:gd name="T10" fmla="*/ 329 w 146"/>
                <a:gd name="T11" fmla="*/ 15 h 122"/>
                <a:gd name="T12" fmla="*/ 368 w 146"/>
                <a:gd name="T13" fmla="*/ 21 h 122"/>
                <a:gd name="T14" fmla="*/ 401 w 146"/>
                <a:gd name="T15" fmla="*/ 15 h 122"/>
                <a:gd name="T16" fmla="*/ 456 w 146"/>
                <a:gd name="T17" fmla="*/ 39 h 122"/>
                <a:gd name="T18" fmla="*/ 497 w 146"/>
                <a:gd name="T19" fmla="*/ 98 h 122"/>
                <a:gd name="T20" fmla="*/ 489 w 146"/>
                <a:gd name="T21" fmla="*/ 130 h 122"/>
                <a:gd name="T22" fmla="*/ 561 w 146"/>
                <a:gd name="T23" fmla="*/ 137 h 122"/>
                <a:gd name="T24" fmla="*/ 585 w 146"/>
                <a:gd name="T25" fmla="*/ 201 h 122"/>
                <a:gd name="T26" fmla="*/ 537 w 146"/>
                <a:gd name="T27" fmla="*/ 222 h 122"/>
                <a:gd name="T28" fmla="*/ 513 w 146"/>
                <a:gd name="T29" fmla="*/ 238 h 122"/>
                <a:gd name="T30" fmla="*/ 497 w 146"/>
                <a:gd name="T31" fmla="*/ 288 h 122"/>
                <a:gd name="T32" fmla="*/ 505 w 146"/>
                <a:gd name="T33" fmla="*/ 326 h 122"/>
                <a:gd name="T34" fmla="*/ 456 w 146"/>
                <a:gd name="T35" fmla="*/ 330 h 122"/>
                <a:gd name="T36" fmla="*/ 416 w 146"/>
                <a:gd name="T37" fmla="*/ 299 h 122"/>
                <a:gd name="T38" fmla="*/ 359 w 146"/>
                <a:gd name="T39" fmla="*/ 281 h 122"/>
                <a:gd name="T40" fmla="*/ 353 w 146"/>
                <a:gd name="T41" fmla="*/ 255 h 122"/>
                <a:gd name="T42" fmla="*/ 343 w 146"/>
                <a:gd name="T43" fmla="*/ 234 h 122"/>
                <a:gd name="T44" fmla="*/ 294 w 146"/>
                <a:gd name="T45" fmla="*/ 255 h 122"/>
                <a:gd name="T46" fmla="*/ 248 w 146"/>
                <a:gd name="T47" fmla="*/ 255 h 122"/>
                <a:gd name="T48" fmla="*/ 248 w 146"/>
                <a:gd name="T49" fmla="*/ 227 h 122"/>
                <a:gd name="T50" fmla="*/ 232 w 146"/>
                <a:gd name="T51" fmla="*/ 194 h 122"/>
                <a:gd name="T52" fmla="*/ 175 w 146"/>
                <a:gd name="T53" fmla="*/ 194 h 122"/>
                <a:gd name="T54" fmla="*/ 126 w 146"/>
                <a:gd name="T55" fmla="*/ 168 h 122"/>
                <a:gd name="T56" fmla="*/ 106 w 146"/>
                <a:gd name="T57" fmla="*/ 130 h 122"/>
                <a:gd name="T58" fmla="*/ 63 w 146"/>
                <a:gd name="T59" fmla="*/ 130 h 122"/>
                <a:gd name="T60" fmla="*/ 32 w 146"/>
                <a:gd name="T61" fmla="*/ 125 h 122"/>
                <a:gd name="T62" fmla="*/ 0 w 146"/>
                <a:gd name="T63" fmla="*/ 72 h 122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46"/>
                <a:gd name="T97" fmla="*/ 0 h 122"/>
                <a:gd name="T98" fmla="*/ 146 w 146"/>
                <a:gd name="T99" fmla="*/ 122 h 122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46" h="122">
                  <a:moveTo>
                    <a:pt x="0" y="26"/>
                  </a:moveTo>
                  <a:lnTo>
                    <a:pt x="18" y="12"/>
                  </a:lnTo>
                  <a:lnTo>
                    <a:pt x="26" y="8"/>
                  </a:lnTo>
                  <a:lnTo>
                    <a:pt x="36" y="12"/>
                  </a:lnTo>
                  <a:lnTo>
                    <a:pt x="44" y="12"/>
                  </a:lnTo>
                  <a:lnTo>
                    <a:pt x="48" y="6"/>
                  </a:lnTo>
                  <a:lnTo>
                    <a:pt x="56" y="10"/>
                  </a:lnTo>
                  <a:lnTo>
                    <a:pt x="64" y="10"/>
                  </a:lnTo>
                  <a:lnTo>
                    <a:pt x="72" y="10"/>
                  </a:lnTo>
                  <a:lnTo>
                    <a:pt x="72" y="6"/>
                  </a:lnTo>
                  <a:lnTo>
                    <a:pt x="78" y="6"/>
                  </a:lnTo>
                  <a:lnTo>
                    <a:pt x="82" y="6"/>
                  </a:lnTo>
                  <a:lnTo>
                    <a:pt x="88" y="0"/>
                  </a:lnTo>
                  <a:lnTo>
                    <a:pt x="92" y="8"/>
                  </a:lnTo>
                  <a:lnTo>
                    <a:pt x="96" y="4"/>
                  </a:lnTo>
                  <a:lnTo>
                    <a:pt x="100" y="6"/>
                  </a:lnTo>
                  <a:lnTo>
                    <a:pt x="104" y="16"/>
                  </a:lnTo>
                  <a:lnTo>
                    <a:pt x="114" y="14"/>
                  </a:lnTo>
                  <a:lnTo>
                    <a:pt x="126" y="24"/>
                  </a:lnTo>
                  <a:lnTo>
                    <a:pt x="124" y="36"/>
                  </a:lnTo>
                  <a:lnTo>
                    <a:pt x="122" y="38"/>
                  </a:lnTo>
                  <a:lnTo>
                    <a:pt x="122" y="48"/>
                  </a:lnTo>
                  <a:lnTo>
                    <a:pt x="134" y="46"/>
                  </a:lnTo>
                  <a:lnTo>
                    <a:pt x="140" y="50"/>
                  </a:lnTo>
                  <a:lnTo>
                    <a:pt x="144" y="62"/>
                  </a:lnTo>
                  <a:lnTo>
                    <a:pt x="146" y="74"/>
                  </a:lnTo>
                  <a:lnTo>
                    <a:pt x="138" y="84"/>
                  </a:lnTo>
                  <a:lnTo>
                    <a:pt x="134" y="82"/>
                  </a:lnTo>
                  <a:lnTo>
                    <a:pt x="132" y="84"/>
                  </a:lnTo>
                  <a:lnTo>
                    <a:pt x="128" y="88"/>
                  </a:lnTo>
                  <a:lnTo>
                    <a:pt x="124" y="96"/>
                  </a:lnTo>
                  <a:lnTo>
                    <a:pt x="124" y="106"/>
                  </a:lnTo>
                  <a:lnTo>
                    <a:pt x="130" y="110"/>
                  </a:lnTo>
                  <a:lnTo>
                    <a:pt x="126" y="120"/>
                  </a:lnTo>
                  <a:lnTo>
                    <a:pt x="126" y="118"/>
                  </a:lnTo>
                  <a:lnTo>
                    <a:pt x="114" y="122"/>
                  </a:lnTo>
                  <a:lnTo>
                    <a:pt x="112" y="116"/>
                  </a:lnTo>
                  <a:lnTo>
                    <a:pt x="104" y="110"/>
                  </a:lnTo>
                  <a:lnTo>
                    <a:pt x="100" y="106"/>
                  </a:lnTo>
                  <a:lnTo>
                    <a:pt x="90" y="104"/>
                  </a:lnTo>
                  <a:lnTo>
                    <a:pt x="90" y="98"/>
                  </a:lnTo>
                  <a:lnTo>
                    <a:pt x="88" y="94"/>
                  </a:lnTo>
                  <a:lnTo>
                    <a:pt x="90" y="84"/>
                  </a:lnTo>
                  <a:lnTo>
                    <a:pt x="86" y="86"/>
                  </a:lnTo>
                  <a:lnTo>
                    <a:pt x="82" y="94"/>
                  </a:lnTo>
                  <a:lnTo>
                    <a:pt x="74" y="94"/>
                  </a:lnTo>
                  <a:lnTo>
                    <a:pt x="68" y="96"/>
                  </a:lnTo>
                  <a:lnTo>
                    <a:pt x="62" y="94"/>
                  </a:lnTo>
                  <a:lnTo>
                    <a:pt x="64" y="88"/>
                  </a:lnTo>
                  <a:lnTo>
                    <a:pt x="62" y="84"/>
                  </a:lnTo>
                  <a:lnTo>
                    <a:pt x="64" y="76"/>
                  </a:lnTo>
                  <a:lnTo>
                    <a:pt x="58" y="72"/>
                  </a:lnTo>
                  <a:lnTo>
                    <a:pt x="48" y="70"/>
                  </a:lnTo>
                  <a:lnTo>
                    <a:pt x="44" y="72"/>
                  </a:lnTo>
                  <a:lnTo>
                    <a:pt x="42" y="62"/>
                  </a:lnTo>
                  <a:lnTo>
                    <a:pt x="32" y="62"/>
                  </a:lnTo>
                  <a:lnTo>
                    <a:pt x="30" y="60"/>
                  </a:lnTo>
                  <a:lnTo>
                    <a:pt x="26" y="48"/>
                  </a:lnTo>
                  <a:lnTo>
                    <a:pt x="24" y="42"/>
                  </a:lnTo>
                  <a:lnTo>
                    <a:pt x="16" y="48"/>
                  </a:lnTo>
                  <a:lnTo>
                    <a:pt x="14" y="50"/>
                  </a:lnTo>
                  <a:lnTo>
                    <a:pt x="8" y="46"/>
                  </a:lnTo>
                  <a:lnTo>
                    <a:pt x="4" y="38"/>
                  </a:lnTo>
                  <a:lnTo>
                    <a:pt x="0" y="26"/>
                  </a:lnTo>
                  <a:close/>
                </a:path>
              </a:pathLst>
            </a:custGeom>
            <a:solidFill>
              <a:srgbClr val="B2B2B2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 sz="1350"/>
            </a:p>
          </p:txBody>
        </p:sp>
        <p:sp>
          <p:nvSpPr>
            <p:cNvPr id="24" name="Freeform 20"/>
            <p:cNvSpPr>
              <a:spLocks/>
            </p:cNvSpPr>
            <p:nvPr/>
          </p:nvSpPr>
          <p:spPr bwMode="gray">
            <a:xfrm>
              <a:off x="5724525" y="3914775"/>
              <a:ext cx="368300" cy="266700"/>
            </a:xfrm>
            <a:custGeom>
              <a:avLst/>
              <a:gdLst>
                <a:gd name="T0" fmla="*/ 260 w 222"/>
                <a:gd name="T1" fmla="*/ 342 h 172"/>
                <a:gd name="T2" fmla="*/ 265 w 222"/>
                <a:gd name="T3" fmla="*/ 305 h 172"/>
                <a:gd name="T4" fmla="*/ 278 w 222"/>
                <a:gd name="T5" fmla="*/ 271 h 172"/>
                <a:gd name="T6" fmla="*/ 245 w 222"/>
                <a:gd name="T7" fmla="*/ 258 h 172"/>
                <a:gd name="T8" fmla="*/ 204 w 222"/>
                <a:gd name="T9" fmla="*/ 247 h 172"/>
                <a:gd name="T10" fmla="*/ 156 w 222"/>
                <a:gd name="T11" fmla="*/ 242 h 172"/>
                <a:gd name="T12" fmla="*/ 87 w 222"/>
                <a:gd name="T13" fmla="*/ 221 h 172"/>
                <a:gd name="T14" fmla="*/ 62 w 222"/>
                <a:gd name="T15" fmla="*/ 206 h 172"/>
                <a:gd name="T16" fmla="*/ 25 w 222"/>
                <a:gd name="T17" fmla="*/ 210 h 172"/>
                <a:gd name="T18" fmla="*/ 10 w 222"/>
                <a:gd name="T19" fmla="*/ 141 h 172"/>
                <a:gd name="T20" fmla="*/ 0 w 222"/>
                <a:gd name="T21" fmla="*/ 63 h 172"/>
                <a:gd name="T22" fmla="*/ 57 w 222"/>
                <a:gd name="T23" fmla="*/ 36 h 172"/>
                <a:gd name="T24" fmla="*/ 172 w 222"/>
                <a:gd name="T25" fmla="*/ 0 h 172"/>
                <a:gd name="T26" fmla="*/ 265 w 222"/>
                <a:gd name="T27" fmla="*/ 11 h 172"/>
                <a:gd name="T28" fmla="*/ 308 w 222"/>
                <a:gd name="T29" fmla="*/ 15 h 172"/>
                <a:gd name="T30" fmla="*/ 339 w 222"/>
                <a:gd name="T31" fmla="*/ 11 h 172"/>
                <a:gd name="T32" fmla="*/ 411 w 222"/>
                <a:gd name="T33" fmla="*/ 15 h 172"/>
                <a:gd name="T34" fmla="*/ 479 w 222"/>
                <a:gd name="T35" fmla="*/ 31 h 172"/>
                <a:gd name="T36" fmla="*/ 542 w 222"/>
                <a:gd name="T37" fmla="*/ 26 h 172"/>
                <a:gd name="T38" fmla="*/ 601 w 222"/>
                <a:gd name="T39" fmla="*/ 0 h 172"/>
                <a:gd name="T40" fmla="*/ 647 w 222"/>
                <a:gd name="T41" fmla="*/ 47 h 172"/>
                <a:gd name="T42" fmla="*/ 733 w 222"/>
                <a:gd name="T43" fmla="*/ 74 h 172"/>
                <a:gd name="T44" fmla="*/ 796 w 222"/>
                <a:gd name="T45" fmla="*/ 117 h 172"/>
                <a:gd name="T46" fmla="*/ 851 w 222"/>
                <a:gd name="T47" fmla="*/ 137 h 172"/>
                <a:gd name="T48" fmla="*/ 843 w 222"/>
                <a:gd name="T49" fmla="*/ 175 h 172"/>
                <a:gd name="T50" fmla="*/ 851 w 222"/>
                <a:gd name="T51" fmla="*/ 198 h 172"/>
                <a:gd name="T52" fmla="*/ 866 w 222"/>
                <a:gd name="T53" fmla="*/ 210 h 172"/>
                <a:gd name="T54" fmla="*/ 851 w 222"/>
                <a:gd name="T55" fmla="*/ 236 h 172"/>
                <a:gd name="T56" fmla="*/ 828 w 222"/>
                <a:gd name="T57" fmla="*/ 230 h 172"/>
                <a:gd name="T58" fmla="*/ 796 w 222"/>
                <a:gd name="T59" fmla="*/ 247 h 172"/>
                <a:gd name="T60" fmla="*/ 740 w 222"/>
                <a:gd name="T61" fmla="*/ 261 h 172"/>
                <a:gd name="T62" fmla="*/ 719 w 222"/>
                <a:gd name="T63" fmla="*/ 295 h 172"/>
                <a:gd name="T64" fmla="*/ 719 w 222"/>
                <a:gd name="T65" fmla="*/ 331 h 172"/>
                <a:gd name="T66" fmla="*/ 694 w 222"/>
                <a:gd name="T67" fmla="*/ 362 h 172"/>
                <a:gd name="T68" fmla="*/ 719 w 222"/>
                <a:gd name="T69" fmla="*/ 372 h 172"/>
                <a:gd name="T70" fmla="*/ 703 w 222"/>
                <a:gd name="T71" fmla="*/ 405 h 172"/>
                <a:gd name="T72" fmla="*/ 687 w 222"/>
                <a:gd name="T73" fmla="*/ 382 h 172"/>
                <a:gd name="T74" fmla="*/ 662 w 222"/>
                <a:gd name="T75" fmla="*/ 389 h 172"/>
                <a:gd name="T76" fmla="*/ 613 w 222"/>
                <a:gd name="T77" fmla="*/ 405 h 172"/>
                <a:gd name="T78" fmla="*/ 573 w 222"/>
                <a:gd name="T79" fmla="*/ 409 h 172"/>
                <a:gd name="T80" fmla="*/ 566 w 222"/>
                <a:gd name="T81" fmla="*/ 436 h 172"/>
                <a:gd name="T82" fmla="*/ 512 w 222"/>
                <a:gd name="T83" fmla="*/ 450 h 172"/>
                <a:gd name="T84" fmla="*/ 479 w 222"/>
                <a:gd name="T85" fmla="*/ 436 h 172"/>
                <a:gd name="T86" fmla="*/ 426 w 222"/>
                <a:gd name="T87" fmla="*/ 447 h 172"/>
                <a:gd name="T88" fmla="*/ 387 w 222"/>
                <a:gd name="T89" fmla="*/ 438 h 172"/>
                <a:gd name="T90" fmla="*/ 369 w 222"/>
                <a:gd name="T91" fmla="*/ 416 h 172"/>
                <a:gd name="T92" fmla="*/ 308 w 222"/>
                <a:gd name="T93" fmla="*/ 358 h 172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222"/>
                <a:gd name="T142" fmla="*/ 0 h 172"/>
                <a:gd name="T143" fmla="*/ 222 w 222"/>
                <a:gd name="T144" fmla="*/ 172 h 172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222" h="172">
                  <a:moveTo>
                    <a:pt x="66" y="136"/>
                  </a:moveTo>
                  <a:lnTo>
                    <a:pt x="66" y="134"/>
                  </a:lnTo>
                  <a:lnTo>
                    <a:pt x="66" y="130"/>
                  </a:lnTo>
                  <a:lnTo>
                    <a:pt x="66" y="126"/>
                  </a:lnTo>
                  <a:lnTo>
                    <a:pt x="66" y="120"/>
                  </a:lnTo>
                  <a:lnTo>
                    <a:pt x="68" y="116"/>
                  </a:lnTo>
                  <a:lnTo>
                    <a:pt x="72" y="112"/>
                  </a:lnTo>
                  <a:lnTo>
                    <a:pt x="70" y="108"/>
                  </a:lnTo>
                  <a:lnTo>
                    <a:pt x="70" y="104"/>
                  </a:lnTo>
                  <a:lnTo>
                    <a:pt x="68" y="102"/>
                  </a:lnTo>
                  <a:lnTo>
                    <a:pt x="64" y="100"/>
                  </a:lnTo>
                  <a:lnTo>
                    <a:pt x="62" y="98"/>
                  </a:lnTo>
                  <a:lnTo>
                    <a:pt x="60" y="94"/>
                  </a:lnTo>
                  <a:lnTo>
                    <a:pt x="58" y="94"/>
                  </a:lnTo>
                  <a:lnTo>
                    <a:pt x="52" y="94"/>
                  </a:lnTo>
                  <a:lnTo>
                    <a:pt x="44" y="94"/>
                  </a:lnTo>
                  <a:lnTo>
                    <a:pt x="40" y="96"/>
                  </a:lnTo>
                  <a:lnTo>
                    <a:pt x="40" y="92"/>
                  </a:lnTo>
                  <a:lnTo>
                    <a:pt x="30" y="90"/>
                  </a:lnTo>
                  <a:lnTo>
                    <a:pt x="26" y="88"/>
                  </a:lnTo>
                  <a:lnTo>
                    <a:pt x="22" y="84"/>
                  </a:lnTo>
                  <a:lnTo>
                    <a:pt x="18" y="84"/>
                  </a:lnTo>
                  <a:lnTo>
                    <a:pt x="16" y="82"/>
                  </a:lnTo>
                  <a:lnTo>
                    <a:pt x="16" y="78"/>
                  </a:lnTo>
                  <a:lnTo>
                    <a:pt x="14" y="80"/>
                  </a:lnTo>
                  <a:lnTo>
                    <a:pt x="8" y="82"/>
                  </a:lnTo>
                  <a:lnTo>
                    <a:pt x="6" y="80"/>
                  </a:lnTo>
                  <a:lnTo>
                    <a:pt x="10" y="80"/>
                  </a:lnTo>
                  <a:lnTo>
                    <a:pt x="10" y="74"/>
                  </a:lnTo>
                  <a:lnTo>
                    <a:pt x="2" y="54"/>
                  </a:lnTo>
                  <a:lnTo>
                    <a:pt x="2" y="50"/>
                  </a:lnTo>
                  <a:lnTo>
                    <a:pt x="2" y="28"/>
                  </a:lnTo>
                  <a:lnTo>
                    <a:pt x="0" y="24"/>
                  </a:lnTo>
                  <a:lnTo>
                    <a:pt x="8" y="24"/>
                  </a:lnTo>
                  <a:lnTo>
                    <a:pt x="10" y="18"/>
                  </a:lnTo>
                  <a:lnTo>
                    <a:pt x="14" y="14"/>
                  </a:lnTo>
                  <a:lnTo>
                    <a:pt x="22" y="10"/>
                  </a:lnTo>
                  <a:lnTo>
                    <a:pt x="32" y="6"/>
                  </a:lnTo>
                  <a:lnTo>
                    <a:pt x="44" y="0"/>
                  </a:lnTo>
                  <a:lnTo>
                    <a:pt x="52" y="2"/>
                  </a:lnTo>
                  <a:lnTo>
                    <a:pt x="66" y="4"/>
                  </a:lnTo>
                  <a:lnTo>
                    <a:pt x="68" y="4"/>
                  </a:lnTo>
                  <a:lnTo>
                    <a:pt x="72" y="2"/>
                  </a:lnTo>
                  <a:lnTo>
                    <a:pt x="76" y="2"/>
                  </a:lnTo>
                  <a:lnTo>
                    <a:pt x="78" y="6"/>
                  </a:lnTo>
                  <a:lnTo>
                    <a:pt x="80" y="8"/>
                  </a:lnTo>
                  <a:lnTo>
                    <a:pt x="84" y="6"/>
                  </a:lnTo>
                  <a:lnTo>
                    <a:pt x="86" y="4"/>
                  </a:lnTo>
                  <a:lnTo>
                    <a:pt x="92" y="6"/>
                  </a:lnTo>
                  <a:lnTo>
                    <a:pt x="98" y="8"/>
                  </a:lnTo>
                  <a:lnTo>
                    <a:pt x="104" y="6"/>
                  </a:lnTo>
                  <a:lnTo>
                    <a:pt x="114" y="6"/>
                  </a:lnTo>
                  <a:lnTo>
                    <a:pt x="118" y="10"/>
                  </a:lnTo>
                  <a:lnTo>
                    <a:pt x="122" y="12"/>
                  </a:lnTo>
                  <a:lnTo>
                    <a:pt x="128" y="10"/>
                  </a:lnTo>
                  <a:lnTo>
                    <a:pt x="132" y="10"/>
                  </a:lnTo>
                  <a:lnTo>
                    <a:pt x="138" y="10"/>
                  </a:lnTo>
                  <a:lnTo>
                    <a:pt x="144" y="4"/>
                  </a:lnTo>
                  <a:lnTo>
                    <a:pt x="148" y="2"/>
                  </a:lnTo>
                  <a:lnTo>
                    <a:pt x="152" y="0"/>
                  </a:lnTo>
                  <a:lnTo>
                    <a:pt x="152" y="10"/>
                  </a:lnTo>
                  <a:lnTo>
                    <a:pt x="158" y="14"/>
                  </a:lnTo>
                  <a:lnTo>
                    <a:pt x="164" y="18"/>
                  </a:lnTo>
                  <a:lnTo>
                    <a:pt x="174" y="20"/>
                  </a:lnTo>
                  <a:lnTo>
                    <a:pt x="180" y="20"/>
                  </a:lnTo>
                  <a:lnTo>
                    <a:pt x="186" y="28"/>
                  </a:lnTo>
                  <a:lnTo>
                    <a:pt x="194" y="34"/>
                  </a:lnTo>
                  <a:lnTo>
                    <a:pt x="200" y="40"/>
                  </a:lnTo>
                  <a:lnTo>
                    <a:pt x="202" y="44"/>
                  </a:lnTo>
                  <a:lnTo>
                    <a:pt x="204" y="48"/>
                  </a:lnTo>
                  <a:lnTo>
                    <a:pt x="210" y="52"/>
                  </a:lnTo>
                  <a:lnTo>
                    <a:pt x="216" y="52"/>
                  </a:lnTo>
                  <a:lnTo>
                    <a:pt x="216" y="58"/>
                  </a:lnTo>
                  <a:lnTo>
                    <a:pt x="214" y="62"/>
                  </a:lnTo>
                  <a:lnTo>
                    <a:pt x="214" y="66"/>
                  </a:lnTo>
                  <a:lnTo>
                    <a:pt x="212" y="70"/>
                  </a:lnTo>
                  <a:lnTo>
                    <a:pt x="210" y="74"/>
                  </a:lnTo>
                  <a:lnTo>
                    <a:pt x="216" y="76"/>
                  </a:lnTo>
                  <a:lnTo>
                    <a:pt x="220" y="76"/>
                  </a:lnTo>
                  <a:lnTo>
                    <a:pt x="222" y="78"/>
                  </a:lnTo>
                  <a:lnTo>
                    <a:pt x="220" y="80"/>
                  </a:lnTo>
                  <a:lnTo>
                    <a:pt x="218" y="80"/>
                  </a:lnTo>
                  <a:lnTo>
                    <a:pt x="216" y="84"/>
                  </a:lnTo>
                  <a:lnTo>
                    <a:pt x="216" y="90"/>
                  </a:lnTo>
                  <a:lnTo>
                    <a:pt x="214" y="90"/>
                  </a:lnTo>
                  <a:lnTo>
                    <a:pt x="212" y="88"/>
                  </a:lnTo>
                  <a:lnTo>
                    <a:pt x="210" y="88"/>
                  </a:lnTo>
                  <a:lnTo>
                    <a:pt x="206" y="88"/>
                  </a:lnTo>
                  <a:lnTo>
                    <a:pt x="202" y="88"/>
                  </a:lnTo>
                  <a:lnTo>
                    <a:pt x="202" y="94"/>
                  </a:lnTo>
                  <a:lnTo>
                    <a:pt x="200" y="98"/>
                  </a:lnTo>
                  <a:lnTo>
                    <a:pt x="194" y="100"/>
                  </a:lnTo>
                  <a:lnTo>
                    <a:pt x="188" y="100"/>
                  </a:lnTo>
                  <a:lnTo>
                    <a:pt x="186" y="104"/>
                  </a:lnTo>
                  <a:lnTo>
                    <a:pt x="184" y="108"/>
                  </a:lnTo>
                  <a:lnTo>
                    <a:pt x="182" y="112"/>
                  </a:lnTo>
                  <a:lnTo>
                    <a:pt x="180" y="118"/>
                  </a:lnTo>
                  <a:lnTo>
                    <a:pt x="182" y="122"/>
                  </a:lnTo>
                  <a:lnTo>
                    <a:pt x="182" y="126"/>
                  </a:lnTo>
                  <a:lnTo>
                    <a:pt x="178" y="132"/>
                  </a:lnTo>
                  <a:lnTo>
                    <a:pt x="178" y="136"/>
                  </a:lnTo>
                  <a:lnTo>
                    <a:pt x="176" y="138"/>
                  </a:lnTo>
                  <a:lnTo>
                    <a:pt x="176" y="142"/>
                  </a:lnTo>
                  <a:lnTo>
                    <a:pt x="178" y="142"/>
                  </a:lnTo>
                  <a:lnTo>
                    <a:pt x="182" y="142"/>
                  </a:lnTo>
                  <a:lnTo>
                    <a:pt x="184" y="150"/>
                  </a:lnTo>
                  <a:lnTo>
                    <a:pt x="182" y="154"/>
                  </a:lnTo>
                  <a:lnTo>
                    <a:pt x="178" y="154"/>
                  </a:lnTo>
                  <a:lnTo>
                    <a:pt x="174" y="154"/>
                  </a:lnTo>
                  <a:lnTo>
                    <a:pt x="174" y="148"/>
                  </a:lnTo>
                  <a:lnTo>
                    <a:pt x="174" y="146"/>
                  </a:lnTo>
                  <a:lnTo>
                    <a:pt x="172" y="144"/>
                  </a:lnTo>
                  <a:lnTo>
                    <a:pt x="168" y="146"/>
                  </a:lnTo>
                  <a:lnTo>
                    <a:pt x="168" y="148"/>
                  </a:lnTo>
                  <a:lnTo>
                    <a:pt x="162" y="148"/>
                  </a:lnTo>
                  <a:lnTo>
                    <a:pt x="160" y="152"/>
                  </a:lnTo>
                  <a:lnTo>
                    <a:pt x="156" y="154"/>
                  </a:lnTo>
                  <a:lnTo>
                    <a:pt x="154" y="154"/>
                  </a:lnTo>
                  <a:lnTo>
                    <a:pt x="150" y="154"/>
                  </a:lnTo>
                  <a:lnTo>
                    <a:pt x="146" y="156"/>
                  </a:lnTo>
                  <a:lnTo>
                    <a:pt x="148" y="162"/>
                  </a:lnTo>
                  <a:lnTo>
                    <a:pt x="146" y="166"/>
                  </a:lnTo>
                  <a:lnTo>
                    <a:pt x="144" y="166"/>
                  </a:lnTo>
                  <a:lnTo>
                    <a:pt x="142" y="166"/>
                  </a:lnTo>
                  <a:lnTo>
                    <a:pt x="138" y="166"/>
                  </a:lnTo>
                  <a:lnTo>
                    <a:pt x="130" y="172"/>
                  </a:lnTo>
                  <a:lnTo>
                    <a:pt x="126" y="172"/>
                  </a:lnTo>
                  <a:lnTo>
                    <a:pt x="124" y="168"/>
                  </a:lnTo>
                  <a:lnTo>
                    <a:pt x="122" y="166"/>
                  </a:lnTo>
                  <a:lnTo>
                    <a:pt x="118" y="168"/>
                  </a:lnTo>
                  <a:lnTo>
                    <a:pt x="112" y="168"/>
                  </a:lnTo>
                  <a:lnTo>
                    <a:pt x="108" y="170"/>
                  </a:lnTo>
                  <a:lnTo>
                    <a:pt x="102" y="168"/>
                  </a:lnTo>
                  <a:lnTo>
                    <a:pt x="100" y="170"/>
                  </a:lnTo>
                  <a:lnTo>
                    <a:pt x="98" y="168"/>
                  </a:lnTo>
                  <a:lnTo>
                    <a:pt x="96" y="164"/>
                  </a:lnTo>
                  <a:lnTo>
                    <a:pt x="96" y="162"/>
                  </a:lnTo>
                  <a:lnTo>
                    <a:pt x="94" y="158"/>
                  </a:lnTo>
                  <a:lnTo>
                    <a:pt x="90" y="142"/>
                  </a:lnTo>
                  <a:lnTo>
                    <a:pt x="78" y="136"/>
                  </a:lnTo>
                  <a:lnTo>
                    <a:pt x="66" y="136"/>
                  </a:lnTo>
                  <a:close/>
                </a:path>
              </a:pathLst>
            </a:custGeom>
            <a:solidFill>
              <a:srgbClr val="B2B2B2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 sz="1350"/>
            </a:p>
          </p:txBody>
        </p:sp>
        <p:sp>
          <p:nvSpPr>
            <p:cNvPr id="25" name="Freeform 21"/>
            <p:cNvSpPr>
              <a:spLocks/>
            </p:cNvSpPr>
            <p:nvPr/>
          </p:nvSpPr>
          <p:spPr bwMode="gray">
            <a:xfrm>
              <a:off x="4757738" y="4543425"/>
              <a:ext cx="49212" cy="65087"/>
            </a:xfrm>
            <a:custGeom>
              <a:avLst/>
              <a:gdLst>
                <a:gd name="T0" fmla="*/ 2 w 30"/>
                <a:gd name="T1" fmla="*/ 83 h 42"/>
                <a:gd name="T2" fmla="*/ 21 w 30"/>
                <a:gd name="T3" fmla="*/ 63 h 42"/>
                <a:gd name="T4" fmla="*/ 0 w 30"/>
                <a:gd name="T5" fmla="*/ 53 h 42"/>
                <a:gd name="T6" fmla="*/ 0 w 30"/>
                <a:gd name="T7" fmla="*/ 31 h 42"/>
                <a:gd name="T8" fmla="*/ 14 w 30"/>
                <a:gd name="T9" fmla="*/ 13 h 42"/>
                <a:gd name="T10" fmla="*/ 28 w 30"/>
                <a:gd name="T11" fmla="*/ 2 h 42"/>
                <a:gd name="T12" fmla="*/ 35 w 30"/>
                <a:gd name="T13" fmla="*/ 0 h 42"/>
                <a:gd name="T14" fmla="*/ 48 w 30"/>
                <a:gd name="T15" fmla="*/ 2 h 42"/>
                <a:gd name="T16" fmla="*/ 48 w 30"/>
                <a:gd name="T17" fmla="*/ 22 h 42"/>
                <a:gd name="T18" fmla="*/ 78 w 30"/>
                <a:gd name="T19" fmla="*/ 40 h 42"/>
                <a:gd name="T20" fmla="*/ 106 w 30"/>
                <a:gd name="T21" fmla="*/ 45 h 42"/>
                <a:gd name="T22" fmla="*/ 106 w 30"/>
                <a:gd name="T23" fmla="*/ 63 h 42"/>
                <a:gd name="T24" fmla="*/ 86 w 30"/>
                <a:gd name="T25" fmla="*/ 72 h 42"/>
                <a:gd name="T26" fmla="*/ 90 w 30"/>
                <a:gd name="T27" fmla="*/ 94 h 42"/>
                <a:gd name="T28" fmla="*/ 86 w 30"/>
                <a:gd name="T29" fmla="*/ 91 h 42"/>
                <a:gd name="T30" fmla="*/ 48 w 30"/>
                <a:gd name="T31" fmla="*/ 91 h 42"/>
                <a:gd name="T32" fmla="*/ 2 w 30"/>
                <a:gd name="T33" fmla="*/ 83 h 42"/>
                <a:gd name="T34" fmla="*/ 2 w 30"/>
                <a:gd name="T35" fmla="*/ 83 h 42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30"/>
                <a:gd name="T55" fmla="*/ 0 h 42"/>
                <a:gd name="T56" fmla="*/ 30 w 30"/>
                <a:gd name="T57" fmla="*/ 42 h 42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30" h="42">
                  <a:moveTo>
                    <a:pt x="2" y="38"/>
                  </a:moveTo>
                  <a:lnTo>
                    <a:pt x="6" y="28"/>
                  </a:lnTo>
                  <a:lnTo>
                    <a:pt x="0" y="24"/>
                  </a:lnTo>
                  <a:lnTo>
                    <a:pt x="0" y="14"/>
                  </a:lnTo>
                  <a:lnTo>
                    <a:pt x="4" y="6"/>
                  </a:lnTo>
                  <a:lnTo>
                    <a:pt x="8" y="2"/>
                  </a:lnTo>
                  <a:lnTo>
                    <a:pt x="10" y="0"/>
                  </a:lnTo>
                  <a:lnTo>
                    <a:pt x="14" y="2"/>
                  </a:lnTo>
                  <a:lnTo>
                    <a:pt x="14" y="10"/>
                  </a:lnTo>
                  <a:lnTo>
                    <a:pt x="22" y="18"/>
                  </a:lnTo>
                  <a:lnTo>
                    <a:pt x="30" y="20"/>
                  </a:lnTo>
                  <a:lnTo>
                    <a:pt x="30" y="28"/>
                  </a:lnTo>
                  <a:lnTo>
                    <a:pt x="24" y="32"/>
                  </a:lnTo>
                  <a:lnTo>
                    <a:pt x="26" y="42"/>
                  </a:lnTo>
                  <a:lnTo>
                    <a:pt x="24" y="40"/>
                  </a:lnTo>
                  <a:lnTo>
                    <a:pt x="14" y="40"/>
                  </a:lnTo>
                  <a:lnTo>
                    <a:pt x="2" y="38"/>
                  </a:lnTo>
                  <a:close/>
                </a:path>
              </a:pathLst>
            </a:custGeom>
            <a:solidFill>
              <a:srgbClr val="B2B2B2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 sz="1350"/>
            </a:p>
          </p:txBody>
        </p:sp>
        <p:sp>
          <p:nvSpPr>
            <p:cNvPr id="26" name="Freeform 22"/>
            <p:cNvSpPr>
              <a:spLocks/>
            </p:cNvSpPr>
            <p:nvPr/>
          </p:nvSpPr>
          <p:spPr bwMode="gray">
            <a:xfrm>
              <a:off x="5168900" y="4456113"/>
              <a:ext cx="419100" cy="233362"/>
            </a:xfrm>
            <a:custGeom>
              <a:avLst/>
              <a:gdLst>
                <a:gd name="T0" fmla="*/ 212 w 254"/>
                <a:gd name="T1" fmla="*/ 329 h 150"/>
                <a:gd name="T2" fmla="*/ 173 w 254"/>
                <a:gd name="T3" fmla="*/ 314 h 150"/>
                <a:gd name="T4" fmla="*/ 89 w 254"/>
                <a:gd name="T5" fmla="*/ 268 h 150"/>
                <a:gd name="T6" fmla="*/ 46 w 254"/>
                <a:gd name="T7" fmla="*/ 221 h 150"/>
                <a:gd name="T8" fmla="*/ 50 w 254"/>
                <a:gd name="T9" fmla="*/ 167 h 150"/>
                <a:gd name="T10" fmla="*/ 0 w 254"/>
                <a:gd name="T11" fmla="*/ 130 h 150"/>
                <a:gd name="T12" fmla="*/ 50 w 254"/>
                <a:gd name="T13" fmla="*/ 109 h 150"/>
                <a:gd name="T14" fmla="*/ 111 w 254"/>
                <a:gd name="T15" fmla="*/ 86 h 150"/>
                <a:gd name="T16" fmla="*/ 173 w 254"/>
                <a:gd name="T17" fmla="*/ 63 h 150"/>
                <a:gd name="T18" fmla="*/ 243 w 254"/>
                <a:gd name="T19" fmla="*/ 47 h 150"/>
                <a:gd name="T20" fmla="*/ 293 w 254"/>
                <a:gd name="T21" fmla="*/ 26 h 150"/>
                <a:gd name="T22" fmla="*/ 324 w 254"/>
                <a:gd name="T23" fmla="*/ 0 h 150"/>
                <a:gd name="T24" fmla="*/ 369 w 254"/>
                <a:gd name="T25" fmla="*/ 31 h 150"/>
                <a:gd name="T26" fmla="*/ 408 w 254"/>
                <a:gd name="T27" fmla="*/ 15 h 150"/>
                <a:gd name="T28" fmla="*/ 429 w 254"/>
                <a:gd name="T29" fmla="*/ 0 h 150"/>
                <a:gd name="T30" fmla="*/ 477 w 254"/>
                <a:gd name="T31" fmla="*/ 36 h 150"/>
                <a:gd name="T32" fmla="*/ 528 w 254"/>
                <a:gd name="T33" fmla="*/ 57 h 150"/>
                <a:gd name="T34" fmla="*/ 583 w 254"/>
                <a:gd name="T35" fmla="*/ 63 h 150"/>
                <a:gd name="T36" fmla="*/ 612 w 254"/>
                <a:gd name="T37" fmla="*/ 74 h 150"/>
                <a:gd name="T38" fmla="*/ 583 w 254"/>
                <a:gd name="T39" fmla="*/ 93 h 150"/>
                <a:gd name="T40" fmla="*/ 658 w 254"/>
                <a:gd name="T41" fmla="*/ 145 h 150"/>
                <a:gd name="T42" fmla="*/ 683 w 254"/>
                <a:gd name="T43" fmla="*/ 104 h 150"/>
                <a:gd name="T44" fmla="*/ 734 w 254"/>
                <a:gd name="T45" fmla="*/ 109 h 150"/>
                <a:gd name="T46" fmla="*/ 779 w 254"/>
                <a:gd name="T47" fmla="*/ 136 h 150"/>
                <a:gd name="T48" fmla="*/ 802 w 254"/>
                <a:gd name="T49" fmla="*/ 164 h 150"/>
                <a:gd name="T50" fmla="*/ 869 w 254"/>
                <a:gd name="T51" fmla="*/ 167 h 150"/>
                <a:gd name="T52" fmla="*/ 930 w 254"/>
                <a:gd name="T53" fmla="*/ 208 h 150"/>
                <a:gd name="T54" fmla="*/ 961 w 254"/>
                <a:gd name="T55" fmla="*/ 233 h 150"/>
                <a:gd name="T56" fmla="*/ 942 w 254"/>
                <a:gd name="T57" fmla="*/ 241 h 150"/>
                <a:gd name="T58" fmla="*/ 925 w 254"/>
                <a:gd name="T59" fmla="*/ 244 h 150"/>
                <a:gd name="T60" fmla="*/ 900 w 254"/>
                <a:gd name="T61" fmla="*/ 260 h 150"/>
                <a:gd name="T62" fmla="*/ 879 w 254"/>
                <a:gd name="T63" fmla="*/ 271 h 150"/>
                <a:gd name="T64" fmla="*/ 862 w 254"/>
                <a:gd name="T65" fmla="*/ 283 h 150"/>
                <a:gd name="T66" fmla="*/ 854 w 254"/>
                <a:gd name="T67" fmla="*/ 307 h 150"/>
                <a:gd name="T68" fmla="*/ 831 w 254"/>
                <a:gd name="T69" fmla="*/ 314 h 150"/>
                <a:gd name="T70" fmla="*/ 822 w 254"/>
                <a:gd name="T71" fmla="*/ 329 h 150"/>
                <a:gd name="T72" fmla="*/ 809 w 254"/>
                <a:gd name="T73" fmla="*/ 334 h 150"/>
                <a:gd name="T74" fmla="*/ 785 w 254"/>
                <a:gd name="T75" fmla="*/ 341 h 150"/>
                <a:gd name="T76" fmla="*/ 764 w 254"/>
                <a:gd name="T77" fmla="*/ 346 h 150"/>
                <a:gd name="T78" fmla="*/ 755 w 254"/>
                <a:gd name="T79" fmla="*/ 346 h 150"/>
                <a:gd name="T80" fmla="*/ 728 w 254"/>
                <a:gd name="T81" fmla="*/ 334 h 150"/>
                <a:gd name="T82" fmla="*/ 711 w 254"/>
                <a:gd name="T83" fmla="*/ 346 h 150"/>
                <a:gd name="T84" fmla="*/ 696 w 254"/>
                <a:gd name="T85" fmla="*/ 364 h 150"/>
                <a:gd name="T86" fmla="*/ 683 w 254"/>
                <a:gd name="T87" fmla="*/ 372 h 150"/>
                <a:gd name="T88" fmla="*/ 490 w 254"/>
                <a:gd name="T89" fmla="*/ 348 h 150"/>
                <a:gd name="T90" fmla="*/ 316 w 254"/>
                <a:gd name="T91" fmla="*/ 392 h 150"/>
                <a:gd name="T92" fmla="*/ 247 w 254"/>
                <a:gd name="T93" fmla="*/ 374 h 150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254"/>
                <a:gd name="T142" fmla="*/ 0 h 150"/>
                <a:gd name="T143" fmla="*/ 254 w 254"/>
                <a:gd name="T144" fmla="*/ 150 h 150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254" h="150">
                  <a:moveTo>
                    <a:pt x="66" y="144"/>
                  </a:moveTo>
                  <a:lnTo>
                    <a:pt x="58" y="128"/>
                  </a:lnTo>
                  <a:lnTo>
                    <a:pt x="56" y="126"/>
                  </a:lnTo>
                  <a:lnTo>
                    <a:pt x="52" y="122"/>
                  </a:lnTo>
                  <a:lnTo>
                    <a:pt x="48" y="124"/>
                  </a:lnTo>
                  <a:lnTo>
                    <a:pt x="46" y="120"/>
                  </a:lnTo>
                  <a:lnTo>
                    <a:pt x="38" y="114"/>
                  </a:lnTo>
                  <a:lnTo>
                    <a:pt x="28" y="100"/>
                  </a:lnTo>
                  <a:lnTo>
                    <a:pt x="24" y="102"/>
                  </a:lnTo>
                  <a:lnTo>
                    <a:pt x="16" y="96"/>
                  </a:lnTo>
                  <a:lnTo>
                    <a:pt x="12" y="90"/>
                  </a:lnTo>
                  <a:lnTo>
                    <a:pt x="12" y="84"/>
                  </a:lnTo>
                  <a:lnTo>
                    <a:pt x="8" y="82"/>
                  </a:lnTo>
                  <a:lnTo>
                    <a:pt x="10" y="72"/>
                  </a:lnTo>
                  <a:lnTo>
                    <a:pt x="14" y="64"/>
                  </a:lnTo>
                  <a:lnTo>
                    <a:pt x="6" y="62"/>
                  </a:lnTo>
                  <a:lnTo>
                    <a:pt x="2" y="52"/>
                  </a:lnTo>
                  <a:lnTo>
                    <a:pt x="0" y="50"/>
                  </a:lnTo>
                  <a:lnTo>
                    <a:pt x="6" y="46"/>
                  </a:lnTo>
                  <a:lnTo>
                    <a:pt x="10" y="42"/>
                  </a:lnTo>
                  <a:lnTo>
                    <a:pt x="14" y="42"/>
                  </a:lnTo>
                  <a:lnTo>
                    <a:pt x="22" y="36"/>
                  </a:lnTo>
                  <a:lnTo>
                    <a:pt x="30" y="36"/>
                  </a:lnTo>
                  <a:lnTo>
                    <a:pt x="30" y="32"/>
                  </a:lnTo>
                  <a:lnTo>
                    <a:pt x="38" y="32"/>
                  </a:lnTo>
                  <a:lnTo>
                    <a:pt x="40" y="24"/>
                  </a:lnTo>
                  <a:lnTo>
                    <a:pt x="46" y="24"/>
                  </a:lnTo>
                  <a:lnTo>
                    <a:pt x="48" y="26"/>
                  </a:lnTo>
                  <a:lnTo>
                    <a:pt x="50" y="20"/>
                  </a:lnTo>
                  <a:lnTo>
                    <a:pt x="64" y="18"/>
                  </a:lnTo>
                  <a:lnTo>
                    <a:pt x="66" y="14"/>
                  </a:lnTo>
                  <a:lnTo>
                    <a:pt x="74" y="12"/>
                  </a:lnTo>
                  <a:lnTo>
                    <a:pt x="78" y="10"/>
                  </a:lnTo>
                  <a:lnTo>
                    <a:pt x="84" y="8"/>
                  </a:lnTo>
                  <a:lnTo>
                    <a:pt x="78" y="2"/>
                  </a:lnTo>
                  <a:lnTo>
                    <a:pt x="86" y="0"/>
                  </a:lnTo>
                  <a:lnTo>
                    <a:pt x="92" y="4"/>
                  </a:lnTo>
                  <a:lnTo>
                    <a:pt x="92" y="12"/>
                  </a:lnTo>
                  <a:lnTo>
                    <a:pt x="98" y="12"/>
                  </a:lnTo>
                  <a:lnTo>
                    <a:pt x="100" y="10"/>
                  </a:lnTo>
                  <a:lnTo>
                    <a:pt x="106" y="10"/>
                  </a:lnTo>
                  <a:lnTo>
                    <a:pt x="108" y="6"/>
                  </a:lnTo>
                  <a:lnTo>
                    <a:pt x="106" y="4"/>
                  </a:lnTo>
                  <a:lnTo>
                    <a:pt x="108" y="2"/>
                  </a:lnTo>
                  <a:lnTo>
                    <a:pt x="114" y="0"/>
                  </a:lnTo>
                  <a:lnTo>
                    <a:pt x="118" y="4"/>
                  </a:lnTo>
                  <a:lnTo>
                    <a:pt x="118" y="10"/>
                  </a:lnTo>
                  <a:lnTo>
                    <a:pt x="126" y="14"/>
                  </a:lnTo>
                  <a:lnTo>
                    <a:pt x="128" y="16"/>
                  </a:lnTo>
                  <a:lnTo>
                    <a:pt x="138" y="16"/>
                  </a:lnTo>
                  <a:lnTo>
                    <a:pt x="140" y="22"/>
                  </a:lnTo>
                  <a:lnTo>
                    <a:pt x="146" y="22"/>
                  </a:lnTo>
                  <a:lnTo>
                    <a:pt x="146" y="26"/>
                  </a:lnTo>
                  <a:lnTo>
                    <a:pt x="154" y="24"/>
                  </a:lnTo>
                  <a:lnTo>
                    <a:pt x="154" y="22"/>
                  </a:lnTo>
                  <a:lnTo>
                    <a:pt x="158" y="22"/>
                  </a:lnTo>
                  <a:lnTo>
                    <a:pt x="162" y="28"/>
                  </a:lnTo>
                  <a:lnTo>
                    <a:pt x="160" y="30"/>
                  </a:lnTo>
                  <a:lnTo>
                    <a:pt x="158" y="32"/>
                  </a:lnTo>
                  <a:lnTo>
                    <a:pt x="154" y="36"/>
                  </a:lnTo>
                  <a:lnTo>
                    <a:pt x="162" y="44"/>
                  </a:lnTo>
                  <a:lnTo>
                    <a:pt x="168" y="54"/>
                  </a:lnTo>
                  <a:lnTo>
                    <a:pt x="174" y="56"/>
                  </a:lnTo>
                  <a:lnTo>
                    <a:pt x="176" y="50"/>
                  </a:lnTo>
                  <a:lnTo>
                    <a:pt x="184" y="48"/>
                  </a:lnTo>
                  <a:lnTo>
                    <a:pt x="180" y="40"/>
                  </a:lnTo>
                  <a:lnTo>
                    <a:pt x="180" y="36"/>
                  </a:lnTo>
                  <a:lnTo>
                    <a:pt x="184" y="36"/>
                  </a:lnTo>
                  <a:lnTo>
                    <a:pt x="194" y="42"/>
                  </a:lnTo>
                  <a:lnTo>
                    <a:pt x="198" y="44"/>
                  </a:lnTo>
                  <a:lnTo>
                    <a:pt x="210" y="44"/>
                  </a:lnTo>
                  <a:lnTo>
                    <a:pt x="206" y="52"/>
                  </a:lnTo>
                  <a:lnTo>
                    <a:pt x="212" y="50"/>
                  </a:lnTo>
                  <a:lnTo>
                    <a:pt x="212" y="56"/>
                  </a:lnTo>
                  <a:lnTo>
                    <a:pt x="212" y="62"/>
                  </a:lnTo>
                  <a:lnTo>
                    <a:pt x="218" y="64"/>
                  </a:lnTo>
                  <a:lnTo>
                    <a:pt x="224" y="60"/>
                  </a:lnTo>
                  <a:lnTo>
                    <a:pt x="230" y="64"/>
                  </a:lnTo>
                  <a:lnTo>
                    <a:pt x="244" y="68"/>
                  </a:lnTo>
                  <a:lnTo>
                    <a:pt x="242" y="74"/>
                  </a:lnTo>
                  <a:lnTo>
                    <a:pt x="246" y="80"/>
                  </a:lnTo>
                  <a:lnTo>
                    <a:pt x="252" y="82"/>
                  </a:lnTo>
                  <a:lnTo>
                    <a:pt x="254" y="90"/>
                  </a:lnTo>
                  <a:lnTo>
                    <a:pt x="252" y="92"/>
                  </a:lnTo>
                  <a:lnTo>
                    <a:pt x="250" y="94"/>
                  </a:lnTo>
                  <a:lnTo>
                    <a:pt x="250" y="92"/>
                  </a:lnTo>
                  <a:lnTo>
                    <a:pt x="246" y="92"/>
                  </a:lnTo>
                  <a:lnTo>
                    <a:pt x="244" y="92"/>
                  </a:lnTo>
                  <a:lnTo>
                    <a:pt x="244" y="94"/>
                  </a:lnTo>
                  <a:lnTo>
                    <a:pt x="242" y="96"/>
                  </a:lnTo>
                  <a:lnTo>
                    <a:pt x="240" y="98"/>
                  </a:lnTo>
                  <a:lnTo>
                    <a:pt x="238" y="100"/>
                  </a:lnTo>
                  <a:lnTo>
                    <a:pt x="236" y="102"/>
                  </a:lnTo>
                  <a:lnTo>
                    <a:pt x="234" y="104"/>
                  </a:lnTo>
                  <a:lnTo>
                    <a:pt x="232" y="104"/>
                  </a:lnTo>
                  <a:lnTo>
                    <a:pt x="230" y="104"/>
                  </a:lnTo>
                  <a:lnTo>
                    <a:pt x="230" y="106"/>
                  </a:lnTo>
                  <a:lnTo>
                    <a:pt x="228" y="108"/>
                  </a:lnTo>
                  <a:lnTo>
                    <a:pt x="228" y="112"/>
                  </a:lnTo>
                  <a:lnTo>
                    <a:pt x="228" y="114"/>
                  </a:lnTo>
                  <a:lnTo>
                    <a:pt x="226" y="118"/>
                  </a:lnTo>
                  <a:lnTo>
                    <a:pt x="224" y="120"/>
                  </a:lnTo>
                  <a:lnTo>
                    <a:pt x="222" y="120"/>
                  </a:lnTo>
                  <a:lnTo>
                    <a:pt x="220" y="120"/>
                  </a:lnTo>
                  <a:lnTo>
                    <a:pt x="220" y="122"/>
                  </a:lnTo>
                  <a:lnTo>
                    <a:pt x="218" y="124"/>
                  </a:lnTo>
                  <a:lnTo>
                    <a:pt x="218" y="126"/>
                  </a:lnTo>
                  <a:lnTo>
                    <a:pt x="216" y="126"/>
                  </a:lnTo>
                  <a:lnTo>
                    <a:pt x="214" y="126"/>
                  </a:lnTo>
                  <a:lnTo>
                    <a:pt x="214" y="128"/>
                  </a:lnTo>
                  <a:lnTo>
                    <a:pt x="212" y="128"/>
                  </a:lnTo>
                  <a:lnTo>
                    <a:pt x="210" y="130"/>
                  </a:lnTo>
                  <a:lnTo>
                    <a:pt x="208" y="130"/>
                  </a:lnTo>
                  <a:lnTo>
                    <a:pt x="206" y="132"/>
                  </a:lnTo>
                  <a:lnTo>
                    <a:pt x="204" y="132"/>
                  </a:lnTo>
                  <a:lnTo>
                    <a:pt x="202" y="132"/>
                  </a:lnTo>
                  <a:lnTo>
                    <a:pt x="202" y="130"/>
                  </a:lnTo>
                  <a:lnTo>
                    <a:pt x="200" y="130"/>
                  </a:lnTo>
                  <a:lnTo>
                    <a:pt x="200" y="132"/>
                  </a:lnTo>
                  <a:lnTo>
                    <a:pt x="196" y="132"/>
                  </a:lnTo>
                  <a:lnTo>
                    <a:pt x="194" y="130"/>
                  </a:lnTo>
                  <a:lnTo>
                    <a:pt x="192" y="128"/>
                  </a:lnTo>
                  <a:lnTo>
                    <a:pt x="190" y="130"/>
                  </a:lnTo>
                  <a:lnTo>
                    <a:pt x="188" y="130"/>
                  </a:lnTo>
                  <a:lnTo>
                    <a:pt x="188" y="132"/>
                  </a:lnTo>
                  <a:lnTo>
                    <a:pt x="186" y="134"/>
                  </a:lnTo>
                  <a:lnTo>
                    <a:pt x="184" y="136"/>
                  </a:lnTo>
                  <a:lnTo>
                    <a:pt x="184" y="140"/>
                  </a:lnTo>
                  <a:lnTo>
                    <a:pt x="182" y="142"/>
                  </a:lnTo>
                  <a:lnTo>
                    <a:pt x="182" y="144"/>
                  </a:lnTo>
                  <a:lnTo>
                    <a:pt x="180" y="142"/>
                  </a:lnTo>
                  <a:lnTo>
                    <a:pt x="172" y="136"/>
                  </a:lnTo>
                  <a:lnTo>
                    <a:pt x="148" y="140"/>
                  </a:lnTo>
                  <a:lnTo>
                    <a:pt x="130" y="134"/>
                  </a:lnTo>
                  <a:lnTo>
                    <a:pt x="106" y="126"/>
                  </a:lnTo>
                  <a:lnTo>
                    <a:pt x="94" y="146"/>
                  </a:lnTo>
                  <a:lnTo>
                    <a:pt x="84" y="150"/>
                  </a:lnTo>
                  <a:lnTo>
                    <a:pt x="76" y="148"/>
                  </a:lnTo>
                  <a:lnTo>
                    <a:pt x="68" y="144"/>
                  </a:lnTo>
                  <a:lnTo>
                    <a:pt x="66" y="144"/>
                  </a:lnTo>
                  <a:close/>
                </a:path>
              </a:pathLst>
            </a:custGeom>
            <a:solidFill>
              <a:srgbClr val="B2B2B2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 sz="1350"/>
            </a:p>
          </p:txBody>
        </p:sp>
        <p:sp>
          <p:nvSpPr>
            <p:cNvPr id="27" name="Freeform 23"/>
            <p:cNvSpPr>
              <a:spLocks noEditPoints="1"/>
            </p:cNvSpPr>
            <p:nvPr/>
          </p:nvSpPr>
          <p:spPr bwMode="gray">
            <a:xfrm>
              <a:off x="5287963" y="4095750"/>
              <a:ext cx="639762" cy="546100"/>
            </a:xfrm>
            <a:custGeom>
              <a:avLst/>
              <a:gdLst>
                <a:gd name="T0" fmla="*/ 1181 w 386"/>
                <a:gd name="T1" fmla="*/ 887 h 352"/>
                <a:gd name="T2" fmla="*/ 1120 w 386"/>
                <a:gd name="T3" fmla="*/ 849 h 352"/>
                <a:gd name="T4" fmla="*/ 1041 w 386"/>
                <a:gd name="T5" fmla="*/ 867 h 352"/>
                <a:gd name="T6" fmla="*/ 954 w 386"/>
                <a:gd name="T7" fmla="*/ 860 h 352"/>
                <a:gd name="T8" fmla="*/ 893 w 386"/>
                <a:gd name="T9" fmla="*/ 887 h 352"/>
                <a:gd name="T10" fmla="*/ 846 w 386"/>
                <a:gd name="T11" fmla="*/ 889 h 352"/>
                <a:gd name="T12" fmla="*/ 846 w 386"/>
                <a:gd name="T13" fmla="*/ 860 h 352"/>
                <a:gd name="T14" fmla="*/ 808 w 386"/>
                <a:gd name="T15" fmla="*/ 833 h 352"/>
                <a:gd name="T16" fmla="*/ 769 w 386"/>
                <a:gd name="T17" fmla="*/ 841 h 352"/>
                <a:gd name="T18" fmla="*/ 731 w 386"/>
                <a:gd name="T19" fmla="*/ 845 h 352"/>
                <a:gd name="T20" fmla="*/ 675 w 386"/>
                <a:gd name="T21" fmla="*/ 812 h 352"/>
                <a:gd name="T22" fmla="*/ 613 w 386"/>
                <a:gd name="T23" fmla="*/ 772 h 352"/>
                <a:gd name="T24" fmla="*/ 545 w 386"/>
                <a:gd name="T25" fmla="*/ 767 h 352"/>
                <a:gd name="T26" fmla="*/ 522 w 386"/>
                <a:gd name="T27" fmla="*/ 742 h 352"/>
                <a:gd name="T28" fmla="*/ 475 w 386"/>
                <a:gd name="T29" fmla="*/ 715 h 352"/>
                <a:gd name="T30" fmla="*/ 419 w 386"/>
                <a:gd name="T31" fmla="*/ 709 h 352"/>
                <a:gd name="T32" fmla="*/ 396 w 386"/>
                <a:gd name="T33" fmla="*/ 753 h 352"/>
                <a:gd name="T34" fmla="*/ 320 w 386"/>
                <a:gd name="T35" fmla="*/ 698 h 352"/>
                <a:gd name="T36" fmla="*/ 351 w 386"/>
                <a:gd name="T37" fmla="*/ 678 h 352"/>
                <a:gd name="T38" fmla="*/ 320 w 386"/>
                <a:gd name="T39" fmla="*/ 668 h 352"/>
                <a:gd name="T40" fmla="*/ 265 w 386"/>
                <a:gd name="T41" fmla="*/ 664 h 352"/>
                <a:gd name="T42" fmla="*/ 211 w 386"/>
                <a:gd name="T43" fmla="*/ 643 h 352"/>
                <a:gd name="T44" fmla="*/ 163 w 386"/>
                <a:gd name="T45" fmla="*/ 604 h 352"/>
                <a:gd name="T46" fmla="*/ 138 w 386"/>
                <a:gd name="T47" fmla="*/ 621 h 352"/>
                <a:gd name="T48" fmla="*/ 138 w 386"/>
                <a:gd name="T49" fmla="*/ 578 h 352"/>
                <a:gd name="T50" fmla="*/ 94 w 386"/>
                <a:gd name="T51" fmla="*/ 512 h 352"/>
                <a:gd name="T52" fmla="*/ 94 w 386"/>
                <a:gd name="T53" fmla="*/ 469 h 352"/>
                <a:gd name="T54" fmla="*/ 94 w 386"/>
                <a:gd name="T55" fmla="*/ 419 h 352"/>
                <a:gd name="T56" fmla="*/ 76 w 386"/>
                <a:gd name="T57" fmla="*/ 364 h 352"/>
                <a:gd name="T58" fmla="*/ 10 w 386"/>
                <a:gd name="T59" fmla="*/ 304 h 352"/>
                <a:gd name="T60" fmla="*/ 31 w 386"/>
                <a:gd name="T61" fmla="*/ 188 h 352"/>
                <a:gd name="T62" fmla="*/ 61 w 386"/>
                <a:gd name="T63" fmla="*/ 188 h 352"/>
                <a:gd name="T64" fmla="*/ 61 w 386"/>
                <a:gd name="T65" fmla="*/ 156 h 352"/>
                <a:gd name="T66" fmla="*/ 118 w 386"/>
                <a:gd name="T67" fmla="*/ 124 h 352"/>
                <a:gd name="T68" fmla="*/ 272 w 386"/>
                <a:gd name="T69" fmla="*/ 101 h 352"/>
                <a:gd name="T70" fmla="*/ 428 w 386"/>
                <a:gd name="T71" fmla="*/ 31 h 352"/>
                <a:gd name="T72" fmla="*/ 700 w 386"/>
                <a:gd name="T73" fmla="*/ 31 h 352"/>
                <a:gd name="T74" fmla="*/ 655 w 386"/>
                <a:gd name="T75" fmla="*/ 31 h 352"/>
                <a:gd name="T76" fmla="*/ 731 w 386"/>
                <a:gd name="T77" fmla="*/ 86 h 352"/>
                <a:gd name="T78" fmla="*/ 846 w 386"/>
                <a:gd name="T79" fmla="*/ 42 h 352"/>
                <a:gd name="T80" fmla="*/ 769 w 386"/>
                <a:gd name="T81" fmla="*/ 93 h 352"/>
                <a:gd name="T82" fmla="*/ 840 w 386"/>
                <a:gd name="T83" fmla="*/ 67 h 352"/>
                <a:gd name="T84" fmla="*/ 1088 w 386"/>
                <a:gd name="T85" fmla="*/ 63 h 352"/>
                <a:gd name="T86" fmla="*/ 1330 w 386"/>
                <a:gd name="T87" fmla="*/ 53 h 352"/>
                <a:gd name="T88" fmla="*/ 1399 w 386"/>
                <a:gd name="T89" fmla="*/ 120 h 352"/>
                <a:gd name="T90" fmla="*/ 1423 w 386"/>
                <a:gd name="T91" fmla="*/ 164 h 352"/>
                <a:gd name="T92" fmla="*/ 1468 w 386"/>
                <a:gd name="T93" fmla="*/ 329 h 352"/>
                <a:gd name="T94" fmla="*/ 1382 w 386"/>
                <a:gd name="T95" fmla="*/ 364 h 352"/>
                <a:gd name="T96" fmla="*/ 1376 w 386"/>
                <a:gd name="T97" fmla="*/ 412 h 352"/>
                <a:gd name="T98" fmla="*/ 1429 w 386"/>
                <a:gd name="T99" fmla="*/ 448 h 352"/>
                <a:gd name="T100" fmla="*/ 1413 w 386"/>
                <a:gd name="T101" fmla="*/ 526 h 352"/>
                <a:gd name="T102" fmla="*/ 1476 w 386"/>
                <a:gd name="T103" fmla="*/ 621 h 352"/>
                <a:gd name="T104" fmla="*/ 1476 w 386"/>
                <a:gd name="T105" fmla="*/ 645 h 352"/>
                <a:gd name="T106" fmla="*/ 1476 w 386"/>
                <a:gd name="T107" fmla="*/ 705 h 352"/>
                <a:gd name="T108" fmla="*/ 1392 w 386"/>
                <a:gd name="T109" fmla="*/ 753 h 352"/>
                <a:gd name="T110" fmla="*/ 1290 w 386"/>
                <a:gd name="T111" fmla="*/ 889 h 352"/>
                <a:gd name="T112" fmla="*/ 1268 w 386"/>
                <a:gd name="T113" fmla="*/ 920 h 352"/>
                <a:gd name="T114" fmla="*/ 39 w 386"/>
                <a:gd name="T115" fmla="*/ 151 h 352"/>
                <a:gd name="T116" fmla="*/ 31 w 386"/>
                <a:gd name="T117" fmla="*/ 136 h 352"/>
                <a:gd name="T118" fmla="*/ 56 w 386"/>
                <a:gd name="T119" fmla="*/ 145 h 352"/>
                <a:gd name="T120" fmla="*/ 16 w 386"/>
                <a:gd name="T121" fmla="*/ 156 h 352"/>
                <a:gd name="T122" fmla="*/ 0 w 386"/>
                <a:gd name="T123" fmla="*/ 136 h 352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386"/>
                <a:gd name="T187" fmla="*/ 0 h 352"/>
                <a:gd name="T188" fmla="*/ 386 w 386"/>
                <a:gd name="T189" fmla="*/ 352 h 352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386" h="352">
                  <a:moveTo>
                    <a:pt x="326" y="352"/>
                  </a:moveTo>
                  <a:lnTo>
                    <a:pt x="312" y="344"/>
                  </a:lnTo>
                  <a:lnTo>
                    <a:pt x="304" y="340"/>
                  </a:lnTo>
                  <a:lnTo>
                    <a:pt x="302" y="336"/>
                  </a:lnTo>
                  <a:lnTo>
                    <a:pt x="290" y="330"/>
                  </a:lnTo>
                  <a:lnTo>
                    <a:pt x="288" y="326"/>
                  </a:lnTo>
                  <a:lnTo>
                    <a:pt x="278" y="328"/>
                  </a:lnTo>
                  <a:lnTo>
                    <a:pt x="270" y="328"/>
                  </a:lnTo>
                  <a:lnTo>
                    <a:pt x="268" y="332"/>
                  </a:lnTo>
                  <a:lnTo>
                    <a:pt x="262" y="336"/>
                  </a:lnTo>
                  <a:lnTo>
                    <a:pt x="254" y="330"/>
                  </a:lnTo>
                  <a:lnTo>
                    <a:pt x="246" y="330"/>
                  </a:lnTo>
                  <a:lnTo>
                    <a:pt x="242" y="328"/>
                  </a:lnTo>
                  <a:lnTo>
                    <a:pt x="232" y="334"/>
                  </a:lnTo>
                  <a:lnTo>
                    <a:pt x="230" y="340"/>
                  </a:lnTo>
                  <a:lnTo>
                    <a:pt x="228" y="342"/>
                  </a:lnTo>
                  <a:lnTo>
                    <a:pt x="226" y="340"/>
                  </a:lnTo>
                  <a:lnTo>
                    <a:pt x="218" y="342"/>
                  </a:lnTo>
                  <a:lnTo>
                    <a:pt x="218" y="336"/>
                  </a:lnTo>
                  <a:lnTo>
                    <a:pt x="218" y="334"/>
                  </a:lnTo>
                  <a:lnTo>
                    <a:pt x="218" y="330"/>
                  </a:lnTo>
                  <a:lnTo>
                    <a:pt x="212" y="330"/>
                  </a:lnTo>
                  <a:lnTo>
                    <a:pt x="212" y="326"/>
                  </a:lnTo>
                  <a:lnTo>
                    <a:pt x="208" y="320"/>
                  </a:lnTo>
                  <a:lnTo>
                    <a:pt x="202" y="320"/>
                  </a:lnTo>
                  <a:lnTo>
                    <a:pt x="202" y="322"/>
                  </a:lnTo>
                  <a:lnTo>
                    <a:pt x="198" y="322"/>
                  </a:lnTo>
                  <a:lnTo>
                    <a:pt x="196" y="328"/>
                  </a:lnTo>
                  <a:lnTo>
                    <a:pt x="188" y="330"/>
                  </a:lnTo>
                  <a:lnTo>
                    <a:pt x="188" y="324"/>
                  </a:lnTo>
                  <a:lnTo>
                    <a:pt x="182" y="322"/>
                  </a:lnTo>
                  <a:lnTo>
                    <a:pt x="180" y="314"/>
                  </a:lnTo>
                  <a:lnTo>
                    <a:pt x="174" y="312"/>
                  </a:lnTo>
                  <a:lnTo>
                    <a:pt x="170" y="306"/>
                  </a:lnTo>
                  <a:lnTo>
                    <a:pt x="172" y="300"/>
                  </a:lnTo>
                  <a:lnTo>
                    <a:pt x="158" y="296"/>
                  </a:lnTo>
                  <a:lnTo>
                    <a:pt x="152" y="292"/>
                  </a:lnTo>
                  <a:lnTo>
                    <a:pt x="146" y="296"/>
                  </a:lnTo>
                  <a:lnTo>
                    <a:pt x="140" y="294"/>
                  </a:lnTo>
                  <a:lnTo>
                    <a:pt x="140" y="288"/>
                  </a:lnTo>
                  <a:lnTo>
                    <a:pt x="140" y="282"/>
                  </a:lnTo>
                  <a:lnTo>
                    <a:pt x="134" y="284"/>
                  </a:lnTo>
                  <a:lnTo>
                    <a:pt x="138" y="276"/>
                  </a:lnTo>
                  <a:lnTo>
                    <a:pt x="126" y="276"/>
                  </a:lnTo>
                  <a:lnTo>
                    <a:pt x="122" y="274"/>
                  </a:lnTo>
                  <a:lnTo>
                    <a:pt x="112" y="268"/>
                  </a:lnTo>
                  <a:lnTo>
                    <a:pt x="108" y="268"/>
                  </a:lnTo>
                  <a:lnTo>
                    <a:pt x="108" y="272"/>
                  </a:lnTo>
                  <a:lnTo>
                    <a:pt x="112" y="280"/>
                  </a:lnTo>
                  <a:lnTo>
                    <a:pt x="104" y="282"/>
                  </a:lnTo>
                  <a:lnTo>
                    <a:pt x="102" y="288"/>
                  </a:lnTo>
                  <a:lnTo>
                    <a:pt x="96" y="286"/>
                  </a:lnTo>
                  <a:lnTo>
                    <a:pt x="90" y="276"/>
                  </a:lnTo>
                  <a:lnTo>
                    <a:pt x="82" y="268"/>
                  </a:lnTo>
                  <a:lnTo>
                    <a:pt x="86" y="264"/>
                  </a:lnTo>
                  <a:lnTo>
                    <a:pt x="88" y="262"/>
                  </a:lnTo>
                  <a:lnTo>
                    <a:pt x="90" y="260"/>
                  </a:lnTo>
                  <a:lnTo>
                    <a:pt x="86" y="254"/>
                  </a:lnTo>
                  <a:lnTo>
                    <a:pt x="82" y="254"/>
                  </a:lnTo>
                  <a:lnTo>
                    <a:pt x="82" y="256"/>
                  </a:lnTo>
                  <a:lnTo>
                    <a:pt x="74" y="258"/>
                  </a:lnTo>
                  <a:lnTo>
                    <a:pt x="74" y="254"/>
                  </a:lnTo>
                  <a:lnTo>
                    <a:pt x="68" y="254"/>
                  </a:lnTo>
                  <a:lnTo>
                    <a:pt x="66" y="248"/>
                  </a:lnTo>
                  <a:lnTo>
                    <a:pt x="56" y="248"/>
                  </a:lnTo>
                  <a:lnTo>
                    <a:pt x="54" y="246"/>
                  </a:lnTo>
                  <a:lnTo>
                    <a:pt x="46" y="242"/>
                  </a:lnTo>
                  <a:lnTo>
                    <a:pt x="46" y="236"/>
                  </a:lnTo>
                  <a:lnTo>
                    <a:pt x="42" y="232"/>
                  </a:lnTo>
                  <a:lnTo>
                    <a:pt x="36" y="234"/>
                  </a:lnTo>
                  <a:lnTo>
                    <a:pt x="34" y="236"/>
                  </a:lnTo>
                  <a:lnTo>
                    <a:pt x="36" y="238"/>
                  </a:lnTo>
                  <a:lnTo>
                    <a:pt x="34" y="242"/>
                  </a:lnTo>
                  <a:lnTo>
                    <a:pt x="28" y="242"/>
                  </a:lnTo>
                  <a:lnTo>
                    <a:pt x="36" y="222"/>
                  </a:lnTo>
                  <a:lnTo>
                    <a:pt x="32" y="208"/>
                  </a:lnTo>
                  <a:lnTo>
                    <a:pt x="22" y="204"/>
                  </a:lnTo>
                  <a:lnTo>
                    <a:pt x="24" y="196"/>
                  </a:lnTo>
                  <a:lnTo>
                    <a:pt x="20" y="190"/>
                  </a:lnTo>
                  <a:lnTo>
                    <a:pt x="20" y="184"/>
                  </a:lnTo>
                  <a:lnTo>
                    <a:pt x="24" y="180"/>
                  </a:lnTo>
                  <a:lnTo>
                    <a:pt x="26" y="172"/>
                  </a:lnTo>
                  <a:lnTo>
                    <a:pt x="22" y="170"/>
                  </a:lnTo>
                  <a:lnTo>
                    <a:pt x="24" y="160"/>
                  </a:lnTo>
                  <a:lnTo>
                    <a:pt x="18" y="156"/>
                  </a:lnTo>
                  <a:lnTo>
                    <a:pt x="16" y="152"/>
                  </a:lnTo>
                  <a:lnTo>
                    <a:pt x="20" y="140"/>
                  </a:lnTo>
                  <a:lnTo>
                    <a:pt x="8" y="128"/>
                  </a:lnTo>
                  <a:lnTo>
                    <a:pt x="2" y="126"/>
                  </a:lnTo>
                  <a:lnTo>
                    <a:pt x="2" y="116"/>
                  </a:lnTo>
                  <a:lnTo>
                    <a:pt x="8" y="112"/>
                  </a:lnTo>
                  <a:lnTo>
                    <a:pt x="12" y="96"/>
                  </a:lnTo>
                  <a:lnTo>
                    <a:pt x="8" y="72"/>
                  </a:lnTo>
                  <a:lnTo>
                    <a:pt x="14" y="74"/>
                  </a:lnTo>
                  <a:lnTo>
                    <a:pt x="18" y="78"/>
                  </a:lnTo>
                  <a:lnTo>
                    <a:pt x="16" y="72"/>
                  </a:lnTo>
                  <a:lnTo>
                    <a:pt x="18" y="68"/>
                  </a:lnTo>
                  <a:lnTo>
                    <a:pt x="18" y="62"/>
                  </a:lnTo>
                  <a:lnTo>
                    <a:pt x="16" y="60"/>
                  </a:lnTo>
                  <a:lnTo>
                    <a:pt x="14" y="56"/>
                  </a:lnTo>
                  <a:lnTo>
                    <a:pt x="14" y="52"/>
                  </a:lnTo>
                  <a:lnTo>
                    <a:pt x="30" y="48"/>
                  </a:lnTo>
                  <a:lnTo>
                    <a:pt x="38" y="48"/>
                  </a:lnTo>
                  <a:lnTo>
                    <a:pt x="46" y="42"/>
                  </a:lnTo>
                  <a:lnTo>
                    <a:pt x="70" y="38"/>
                  </a:lnTo>
                  <a:lnTo>
                    <a:pt x="78" y="34"/>
                  </a:lnTo>
                  <a:lnTo>
                    <a:pt x="92" y="20"/>
                  </a:lnTo>
                  <a:lnTo>
                    <a:pt x="110" y="12"/>
                  </a:lnTo>
                  <a:lnTo>
                    <a:pt x="138" y="2"/>
                  </a:lnTo>
                  <a:lnTo>
                    <a:pt x="160" y="0"/>
                  </a:lnTo>
                  <a:lnTo>
                    <a:pt x="180" y="12"/>
                  </a:lnTo>
                  <a:lnTo>
                    <a:pt x="164" y="4"/>
                  </a:lnTo>
                  <a:lnTo>
                    <a:pt x="164" y="8"/>
                  </a:lnTo>
                  <a:lnTo>
                    <a:pt x="168" y="12"/>
                  </a:lnTo>
                  <a:lnTo>
                    <a:pt x="170" y="26"/>
                  </a:lnTo>
                  <a:lnTo>
                    <a:pt x="176" y="30"/>
                  </a:lnTo>
                  <a:lnTo>
                    <a:pt x="188" y="32"/>
                  </a:lnTo>
                  <a:lnTo>
                    <a:pt x="198" y="28"/>
                  </a:lnTo>
                  <a:lnTo>
                    <a:pt x="216" y="16"/>
                  </a:lnTo>
                  <a:lnTo>
                    <a:pt x="218" y="16"/>
                  </a:lnTo>
                  <a:lnTo>
                    <a:pt x="200" y="30"/>
                  </a:lnTo>
                  <a:lnTo>
                    <a:pt x="198" y="32"/>
                  </a:lnTo>
                  <a:lnTo>
                    <a:pt x="198" y="36"/>
                  </a:lnTo>
                  <a:lnTo>
                    <a:pt x="200" y="36"/>
                  </a:lnTo>
                  <a:lnTo>
                    <a:pt x="206" y="34"/>
                  </a:lnTo>
                  <a:lnTo>
                    <a:pt x="216" y="26"/>
                  </a:lnTo>
                  <a:lnTo>
                    <a:pt x="226" y="20"/>
                  </a:lnTo>
                  <a:lnTo>
                    <a:pt x="240" y="20"/>
                  </a:lnTo>
                  <a:lnTo>
                    <a:pt x="280" y="24"/>
                  </a:lnTo>
                  <a:lnTo>
                    <a:pt x="330" y="20"/>
                  </a:lnTo>
                  <a:lnTo>
                    <a:pt x="342" y="20"/>
                  </a:lnTo>
                  <a:lnTo>
                    <a:pt x="354" y="26"/>
                  </a:lnTo>
                  <a:lnTo>
                    <a:pt x="358" y="42"/>
                  </a:lnTo>
                  <a:lnTo>
                    <a:pt x="360" y="46"/>
                  </a:lnTo>
                  <a:lnTo>
                    <a:pt x="360" y="48"/>
                  </a:lnTo>
                  <a:lnTo>
                    <a:pt x="362" y="52"/>
                  </a:lnTo>
                  <a:lnTo>
                    <a:pt x="366" y="62"/>
                  </a:lnTo>
                  <a:lnTo>
                    <a:pt x="376" y="106"/>
                  </a:lnTo>
                  <a:lnTo>
                    <a:pt x="378" y="120"/>
                  </a:lnTo>
                  <a:lnTo>
                    <a:pt x="378" y="126"/>
                  </a:lnTo>
                  <a:lnTo>
                    <a:pt x="374" y="132"/>
                  </a:lnTo>
                  <a:lnTo>
                    <a:pt x="366" y="134"/>
                  </a:lnTo>
                  <a:lnTo>
                    <a:pt x="356" y="140"/>
                  </a:lnTo>
                  <a:lnTo>
                    <a:pt x="352" y="150"/>
                  </a:lnTo>
                  <a:lnTo>
                    <a:pt x="350" y="158"/>
                  </a:lnTo>
                  <a:lnTo>
                    <a:pt x="354" y="158"/>
                  </a:lnTo>
                  <a:lnTo>
                    <a:pt x="362" y="162"/>
                  </a:lnTo>
                  <a:lnTo>
                    <a:pt x="364" y="168"/>
                  </a:lnTo>
                  <a:lnTo>
                    <a:pt x="368" y="172"/>
                  </a:lnTo>
                  <a:lnTo>
                    <a:pt x="368" y="178"/>
                  </a:lnTo>
                  <a:lnTo>
                    <a:pt x="362" y="200"/>
                  </a:lnTo>
                  <a:lnTo>
                    <a:pt x="364" y="202"/>
                  </a:lnTo>
                  <a:lnTo>
                    <a:pt x="368" y="208"/>
                  </a:lnTo>
                  <a:lnTo>
                    <a:pt x="366" y="214"/>
                  </a:lnTo>
                  <a:lnTo>
                    <a:pt x="380" y="238"/>
                  </a:lnTo>
                  <a:lnTo>
                    <a:pt x="386" y="244"/>
                  </a:lnTo>
                  <a:lnTo>
                    <a:pt x="380" y="244"/>
                  </a:lnTo>
                  <a:lnTo>
                    <a:pt x="380" y="248"/>
                  </a:lnTo>
                  <a:lnTo>
                    <a:pt x="384" y="256"/>
                  </a:lnTo>
                  <a:lnTo>
                    <a:pt x="384" y="264"/>
                  </a:lnTo>
                  <a:lnTo>
                    <a:pt x="380" y="270"/>
                  </a:lnTo>
                  <a:lnTo>
                    <a:pt x="372" y="272"/>
                  </a:lnTo>
                  <a:lnTo>
                    <a:pt x="368" y="276"/>
                  </a:lnTo>
                  <a:lnTo>
                    <a:pt x="358" y="288"/>
                  </a:lnTo>
                  <a:lnTo>
                    <a:pt x="332" y="320"/>
                  </a:lnTo>
                  <a:lnTo>
                    <a:pt x="330" y="328"/>
                  </a:lnTo>
                  <a:lnTo>
                    <a:pt x="332" y="342"/>
                  </a:lnTo>
                  <a:lnTo>
                    <a:pt x="336" y="352"/>
                  </a:lnTo>
                  <a:lnTo>
                    <a:pt x="326" y="352"/>
                  </a:lnTo>
                  <a:close/>
                  <a:moveTo>
                    <a:pt x="14" y="56"/>
                  </a:moveTo>
                  <a:lnTo>
                    <a:pt x="14" y="60"/>
                  </a:lnTo>
                  <a:lnTo>
                    <a:pt x="10" y="58"/>
                  </a:lnTo>
                  <a:lnTo>
                    <a:pt x="6" y="60"/>
                  </a:lnTo>
                  <a:lnTo>
                    <a:pt x="6" y="54"/>
                  </a:lnTo>
                  <a:lnTo>
                    <a:pt x="8" y="52"/>
                  </a:lnTo>
                  <a:lnTo>
                    <a:pt x="12" y="52"/>
                  </a:lnTo>
                  <a:lnTo>
                    <a:pt x="14" y="56"/>
                  </a:lnTo>
                  <a:close/>
                  <a:moveTo>
                    <a:pt x="0" y="52"/>
                  </a:moveTo>
                  <a:lnTo>
                    <a:pt x="4" y="54"/>
                  </a:lnTo>
                  <a:lnTo>
                    <a:pt x="4" y="60"/>
                  </a:lnTo>
                  <a:lnTo>
                    <a:pt x="2" y="58"/>
                  </a:lnTo>
                  <a:lnTo>
                    <a:pt x="0" y="52"/>
                  </a:lnTo>
                  <a:close/>
                </a:path>
              </a:pathLst>
            </a:custGeom>
            <a:solidFill>
              <a:srgbClr val="B2B2B2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 sz="1350"/>
            </a:p>
          </p:txBody>
        </p:sp>
        <p:sp>
          <p:nvSpPr>
            <p:cNvPr id="28" name="Freeform 24"/>
            <p:cNvSpPr>
              <a:spLocks/>
            </p:cNvSpPr>
            <p:nvPr/>
          </p:nvSpPr>
          <p:spPr bwMode="gray">
            <a:xfrm>
              <a:off x="5867400" y="3946525"/>
              <a:ext cx="604837" cy="490537"/>
            </a:xfrm>
            <a:custGeom>
              <a:avLst/>
              <a:gdLst>
                <a:gd name="T0" fmla="*/ 100 w 364"/>
                <a:gd name="T1" fmla="*/ 383 h 316"/>
                <a:gd name="T2" fmla="*/ 172 w 364"/>
                <a:gd name="T3" fmla="*/ 392 h 316"/>
                <a:gd name="T4" fmla="*/ 242 w 364"/>
                <a:gd name="T5" fmla="*/ 364 h 316"/>
                <a:gd name="T6" fmla="*/ 291 w 364"/>
                <a:gd name="T7" fmla="*/ 340 h 316"/>
                <a:gd name="T8" fmla="*/ 341 w 364"/>
                <a:gd name="T9" fmla="*/ 327 h 316"/>
                <a:gd name="T10" fmla="*/ 382 w 364"/>
                <a:gd name="T11" fmla="*/ 335 h 316"/>
                <a:gd name="T12" fmla="*/ 363 w 364"/>
                <a:gd name="T13" fmla="*/ 299 h 316"/>
                <a:gd name="T14" fmla="*/ 378 w 364"/>
                <a:gd name="T15" fmla="*/ 238 h 316"/>
                <a:gd name="T16" fmla="*/ 448 w 364"/>
                <a:gd name="T17" fmla="*/ 200 h 316"/>
                <a:gd name="T18" fmla="*/ 493 w 364"/>
                <a:gd name="T19" fmla="*/ 177 h 316"/>
                <a:gd name="T20" fmla="*/ 525 w 364"/>
                <a:gd name="T21" fmla="*/ 153 h 316"/>
                <a:gd name="T22" fmla="*/ 493 w 364"/>
                <a:gd name="T23" fmla="*/ 130 h 316"/>
                <a:gd name="T24" fmla="*/ 517 w 364"/>
                <a:gd name="T25" fmla="*/ 77 h 316"/>
                <a:gd name="T26" fmla="*/ 564 w 364"/>
                <a:gd name="T27" fmla="*/ 56 h 316"/>
                <a:gd name="T28" fmla="*/ 659 w 364"/>
                <a:gd name="T29" fmla="*/ 63 h 316"/>
                <a:gd name="T30" fmla="*/ 697 w 364"/>
                <a:gd name="T31" fmla="*/ 15 h 316"/>
                <a:gd name="T32" fmla="*/ 767 w 364"/>
                <a:gd name="T33" fmla="*/ 15 h 316"/>
                <a:gd name="T34" fmla="*/ 829 w 364"/>
                <a:gd name="T35" fmla="*/ 35 h 316"/>
                <a:gd name="T36" fmla="*/ 924 w 364"/>
                <a:gd name="T37" fmla="*/ 30 h 316"/>
                <a:gd name="T38" fmla="*/ 924 w 364"/>
                <a:gd name="T39" fmla="*/ 66 h 316"/>
                <a:gd name="T40" fmla="*/ 996 w 364"/>
                <a:gd name="T41" fmla="*/ 63 h 316"/>
                <a:gd name="T42" fmla="*/ 1048 w 364"/>
                <a:gd name="T43" fmla="*/ 50 h 316"/>
                <a:gd name="T44" fmla="*/ 1136 w 364"/>
                <a:gd name="T45" fmla="*/ 97 h 316"/>
                <a:gd name="T46" fmla="*/ 1149 w 364"/>
                <a:gd name="T47" fmla="*/ 119 h 316"/>
                <a:gd name="T48" fmla="*/ 1168 w 364"/>
                <a:gd name="T49" fmla="*/ 185 h 316"/>
                <a:gd name="T50" fmla="*/ 1146 w 364"/>
                <a:gd name="T51" fmla="*/ 210 h 316"/>
                <a:gd name="T52" fmla="*/ 1176 w 364"/>
                <a:gd name="T53" fmla="*/ 262 h 316"/>
                <a:gd name="T54" fmla="*/ 1184 w 364"/>
                <a:gd name="T55" fmla="*/ 288 h 316"/>
                <a:gd name="T56" fmla="*/ 1261 w 364"/>
                <a:gd name="T57" fmla="*/ 350 h 316"/>
                <a:gd name="T58" fmla="*/ 1284 w 364"/>
                <a:gd name="T59" fmla="*/ 403 h 316"/>
                <a:gd name="T60" fmla="*/ 1394 w 364"/>
                <a:gd name="T61" fmla="*/ 417 h 316"/>
                <a:gd name="T62" fmla="*/ 1409 w 364"/>
                <a:gd name="T63" fmla="*/ 452 h 316"/>
                <a:gd name="T64" fmla="*/ 1394 w 364"/>
                <a:gd name="T65" fmla="*/ 488 h 316"/>
                <a:gd name="T66" fmla="*/ 1276 w 364"/>
                <a:gd name="T67" fmla="*/ 505 h 316"/>
                <a:gd name="T68" fmla="*/ 1214 w 364"/>
                <a:gd name="T69" fmla="*/ 537 h 316"/>
                <a:gd name="T70" fmla="*/ 1254 w 364"/>
                <a:gd name="T71" fmla="*/ 598 h 316"/>
                <a:gd name="T72" fmla="*/ 1261 w 364"/>
                <a:gd name="T73" fmla="*/ 649 h 316"/>
                <a:gd name="T74" fmla="*/ 1254 w 364"/>
                <a:gd name="T75" fmla="*/ 680 h 316"/>
                <a:gd name="T76" fmla="*/ 1160 w 364"/>
                <a:gd name="T77" fmla="*/ 692 h 316"/>
                <a:gd name="T78" fmla="*/ 1099 w 364"/>
                <a:gd name="T79" fmla="*/ 759 h 316"/>
                <a:gd name="T80" fmla="*/ 1090 w 364"/>
                <a:gd name="T81" fmla="*/ 810 h 316"/>
                <a:gd name="T82" fmla="*/ 1028 w 364"/>
                <a:gd name="T83" fmla="*/ 783 h 316"/>
                <a:gd name="T84" fmla="*/ 954 w 364"/>
                <a:gd name="T85" fmla="*/ 783 h 316"/>
                <a:gd name="T86" fmla="*/ 893 w 364"/>
                <a:gd name="T87" fmla="*/ 769 h 316"/>
                <a:gd name="T88" fmla="*/ 839 w 364"/>
                <a:gd name="T89" fmla="*/ 779 h 316"/>
                <a:gd name="T90" fmla="*/ 782 w 364"/>
                <a:gd name="T91" fmla="*/ 769 h 316"/>
                <a:gd name="T92" fmla="*/ 716 w 364"/>
                <a:gd name="T93" fmla="*/ 769 h 316"/>
                <a:gd name="T94" fmla="*/ 673 w 364"/>
                <a:gd name="T95" fmla="*/ 779 h 316"/>
                <a:gd name="T96" fmla="*/ 611 w 364"/>
                <a:gd name="T97" fmla="*/ 752 h 316"/>
                <a:gd name="T98" fmla="*/ 525 w 364"/>
                <a:gd name="T99" fmla="*/ 733 h 316"/>
                <a:gd name="T100" fmla="*/ 416 w 364"/>
                <a:gd name="T101" fmla="*/ 712 h 316"/>
                <a:gd name="T102" fmla="*/ 265 w 364"/>
                <a:gd name="T103" fmla="*/ 712 h 316"/>
                <a:gd name="T104" fmla="*/ 166 w 364"/>
                <a:gd name="T105" fmla="*/ 741 h 316"/>
                <a:gd name="T106" fmla="*/ 62 w 364"/>
                <a:gd name="T107" fmla="*/ 759 h 316"/>
                <a:gd name="T108" fmla="*/ 70 w 364"/>
                <a:gd name="T109" fmla="*/ 692 h 316"/>
                <a:gd name="T110" fmla="*/ 10 w 364"/>
                <a:gd name="T111" fmla="*/ 633 h 316"/>
                <a:gd name="T112" fmla="*/ 109 w 364"/>
                <a:gd name="T113" fmla="*/ 556 h 31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364"/>
                <a:gd name="T172" fmla="*/ 0 h 316"/>
                <a:gd name="T173" fmla="*/ 364 w 364"/>
                <a:gd name="T174" fmla="*/ 316 h 31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364" h="316">
                  <a:moveTo>
                    <a:pt x="12" y="148"/>
                  </a:moveTo>
                  <a:lnTo>
                    <a:pt x="14" y="150"/>
                  </a:lnTo>
                  <a:lnTo>
                    <a:pt x="16" y="148"/>
                  </a:lnTo>
                  <a:lnTo>
                    <a:pt x="22" y="150"/>
                  </a:lnTo>
                  <a:lnTo>
                    <a:pt x="26" y="148"/>
                  </a:lnTo>
                  <a:lnTo>
                    <a:pt x="32" y="148"/>
                  </a:lnTo>
                  <a:lnTo>
                    <a:pt x="36" y="146"/>
                  </a:lnTo>
                  <a:lnTo>
                    <a:pt x="38" y="148"/>
                  </a:lnTo>
                  <a:lnTo>
                    <a:pt x="40" y="152"/>
                  </a:lnTo>
                  <a:lnTo>
                    <a:pt x="44" y="152"/>
                  </a:lnTo>
                  <a:lnTo>
                    <a:pt x="52" y="146"/>
                  </a:lnTo>
                  <a:lnTo>
                    <a:pt x="56" y="146"/>
                  </a:lnTo>
                  <a:lnTo>
                    <a:pt x="58" y="146"/>
                  </a:lnTo>
                  <a:lnTo>
                    <a:pt x="60" y="146"/>
                  </a:lnTo>
                  <a:lnTo>
                    <a:pt x="62" y="142"/>
                  </a:lnTo>
                  <a:lnTo>
                    <a:pt x="60" y="136"/>
                  </a:lnTo>
                  <a:lnTo>
                    <a:pt x="64" y="134"/>
                  </a:lnTo>
                  <a:lnTo>
                    <a:pt x="68" y="134"/>
                  </a:lnTo>
                  <a:lnTo>
                    <a:pt x="70" y="134"/>
                  </a:lnTo>
                  <a:lnTo>
                    <a:pt x="74" y="132"/>
                  </a:lnTo>
                  <a:lnTo>
                    <a:pt x="76" y="128"/>
                  </a:lnTo>
                  <a:lnTo>
                    <a:pt x="82" y="128"/>
                  </a:lnTo>
                  <a:lnTo>
                    <a:pt x="82" y="126"/>
                  </a:lnTo>
                  <a:lnTo>
                    <a:pt x="86" y="124"/>
                  </a:lnTo>
                  <a:lnTo>
                    <a:pt x="88" y="126"/>
                  </a:lnTo>
                  <a:lnTo>
                    <a:pt x="88" y="128"/>
                  </a:lnTo>
                  <a:lnTo>
                    <a:pt x="88" y="134"/>
                  </a:lnTo>
                  <a:lnTo>
                    <a:pt x="92" y="134"/>
                  </a:lnTo>
                  <a:lnTo>
                    <a:pt x="96" y="134"/>
                  </a:lnTo>
                  <a:lnTo>
                    <a:pt x="98" y="130"/>
                  </a:lnTo>
                  <a:lnTo>
                    <a:pt x="96" y="122"/>
                  </a:lnTo>
                  <a:lnTo>
                    <a:pt x="92" y="122"/>
                  </a:lnTo>
                  <a:lnTo>
                    <a:pt x="90" y="122"/>
                  </a:lnTo>
                  <a:lnTo>
                    <a:pt x="90" y="118"/>
                  </a:lnTo>
                  <a:lnTo>
                    <a:pt x="92" y="116"/>
                  </a:lnTo>
                  <a:lnTo>
                    <a:pt x="92" y="112"/>
                  </a:lnTo>
                  <a:lnTo>
                    <a:pt x="96" y="106"/>
                  </a:lnTo>
                  <a:lnTo>
                    <a:pt x="96" y="102"/>
                  </a:lnTo>
                  <a:lnTo>
                    <a:pt x="94" y="98"/>
                  </a:lnTo>
                  <a:lnTo>
                    <a:pt x="96" y="92"/>
                  </a:lnTo>
                  <a:lnTo>
                    <a:pt x="98" y="88"/>
                  </a:lnTo>
                  <a:lnTo>
                    <a:pt x="100" y="84"/>
                  </a:lnTo>
                  <a:lnTo>
                    <a:pt x="102" y="80"/>
                  </a:lnTo>
                  <a:lnTo>
                    <a:pt x="108" y="80"/>
                  </a:lnTo>
                  <a:lnTo>
                    <a:pt x="114" y="78"/>
                  </a:lnTo>
                  <a:lnTo>
                    <a:pt x="116" y="74"/>
                  </a:lnTo>
                  <a:lnTo>
                    <a:pt x="116" y="68"/>
                  </a:lnTo>
                  <a:lnTo>
                    <a:pt x="120" y="68"/>
                  </a:lnTo>
                  <a:lnTo>
                    <a:pt x="124" y="68"/>
                  </a:lnTo>
                  <a:lnTo>
                    <a:pt x="126" y="68"/>
                  </a:lnTo>
                  <a:lnTo>
                    <a:pt x="128" y="70"/>
                  </a:lnTo>
                  <a:lnTo>
                    <a:pt x="130" y="70"/>
                  </a:lnTo>
                  <a:lnTo>
                    <a:pt x="130" y="64"/>
                  </a:lnTo>
                  <a:lnTo>
                    <a:pt x="132" y="60"/>
                  </a:lnTo>
                  <a:lnTo>
                    <a:pt x="134" y="60"/>
                  </a:lnTo>
                  <a:lnTo>
                    <a:pt x="136" y="58"/>
                  </a:lnTo>
                  <a:lnTo>
                    <a:pt x="134" y="56"/>
                  </a:lnTo>
                  <a:lnTo>
                    <a:pt x="130" y="56"/>
                  </a:lnTo>
                  <a:lnTo>
                    <a:pt x="124" y="54"/>
                  </a:lnTo>
                  <a:lnTo>
                    <a:pt x="126" y="50"/>
                  </a:lnTo>
                  <a:lnTo>
                    <a:pt x="128" y="46"/>
                  </a:lnTo>
                  <a:lnTo>
                    <a:pt x="128" y="42"/>
                  </a:lnTo>
                  <a:lnTo>
                    <a:pt x="130" y="38"/>
                  </a:lnTo>
                  <a:lnTo>
                    <a:pt x="130" y="32"/>
                  </a:lnTo>
                  <a:lnTo>
                    <a:pt x="132" y="30"/>
                  </a:lnTo>
                  <a:lnTo>
                    <a:pt x="134" y="32"/>
                  </a:lnTo>
                  <a:lnTo>
                    <a:pt x="136" y="32"/>
                  </a:lnTo>
                  <a:lnTo>
                    <a:pt x="140" y="28"/>
                  </a:lnTo>
                  <a:lnTo>
                    <a:pt x="142" y="24"/>
                  </a:lnTo>
                  <a:lnTo>
                    <a:pt x="144" y="22"/>
                  </a:lnTo>
                  <a:lnTo>
                    <a:pt x="150" y="22"/>
                  </a:lnTo>
                  <a:lnTo>
                    <a:pt x="156" y="24"/>
                  </a:lnTo>
                  <a:lnTo>
                    <a:pt x="160" y="24"/>
                  </a:lnTo>
                  <a:lnTo>
                    <a:pt x="164" y="26"/>
                  </a:lnTo>
                  <a:lnTo>
                    <a:pt x="168" y="24"/>
                  </a:lnTo>
                  <a:lnTo>
                    <a:pt x="170" y="18"/>
                  </a:lnTo>
                  <a:lnTo>
                    <a:pt x="170" y="14"/>
                  </a:lnTo>
                  <a:lnTo>
                    <a:pt x="172" y="12"/>
                  </a:lnTo>
                  <a:lnTo>
                    <a:pt x="176" y="8"/>
                  </a:lnTo>
                  <a:lnTo>
                    <a:pt x="178" y="6"/>
                  </a:lnTo>
                  <a:lnTo>
                    <a:pt x="180" y="2"/>
                  </a:lnTo>
                  <a:lnTo>
                    <a:pt x="186" y="2"/>
                  </a:lnTo>
                  <a:lnTo>
                    <a:pt x="190" y="0"/>
                  </a:lnTo>
                  <a:lnTo>
                    <a:pt x="192" y="4"/>
                  </a:lnTo>
                  <a:lnTo>
                    <a:pt x="196" y="6"/>
                  </a:lnTo>
                  <a:lnTo>
                    <a:pt x="200" y="2"/>
                  </a:lnTo>
                  <a:lnTo>
                    <a:pt x="202" y="2"/>
                  </a:lnTo>
                  <a:lnTo>
                    <a:pt x="208" y="4"/>
                  </a:lnTo>
                  <a:lnTo>
                    <a:pt x="210" y="8"/>
                  </a:lnTo>
                  <a:lnTo>
                    <a:pt x="212" y="14"/>
                  </a:lnTo>
                  <a:lnTo>
                    <a:pt x="214" y="12"/>
                  </a:lnTo>
                  <a:lnTo>
                    <a:pt x="218" y="10"/>
                  </a:lnTo>
                  <a:lnTo>
                    <a:pt x="226" y="8"/>
                  </a:lnTo>
                  <a:lnTo>
                    <a:pt x="230" y="10"/>
                  </a:lnTo>
                  <a:lnTo>
                    <a:pt x="236" y="12"/>
                  </a:lnTo>
                  <a:lnTo>
                    <a:pt x="238" y="12"/>
                  </a:lnTo>
                  <a:lnTo>
                    <a:pt x="238" y="16"/>
                  </a:lnTo>
                  <a:lnTo>
                    <a:pt x="236" y="18"/>
                  </a:lnTo>
                  <a:lnTo>
                    <a:pt x="236" y="22"/>
                  </a:lnTo>
                  <a:lnTo>
                    <a:pt x="236" y="26"/>
                  </a:lnTo>
                  <a:lnTo>
                    <a:pt x="238" y="32"/>
                  </a:lnTo>
                  <a:lnTo>
                    <a:pt x="242" y="32"/>
                  </a:lnTo>
                  <a:lnTo>
                    <a:pt x="246" y="26"/>
                  </a:lnTo>
                  <a:lnTo>
                    <a:pt x="250" y="24"/>
                  </a:lnTo>
                  <a:lnTo>
                    <a:pt x="254" y="24"/>
                  </a:lnTo>
                  <a:lnTo>
                    <a:pt x="256" y="22"/>
                  </a:lnTo>
                  <a:lnTo>
                    <a:pt x="260" y="18"/>
                  </a:lnTo>
                  <a:lnTo>
                    <a:pt x="262" y="20"/>
                  </a:lnTo>
                  <a:lnTo>
                    <a:pt x="264" y="22"/>
                  </a:lnTo>
                  <a:lnTo>
                    <a:pt x="268" y="20"/>
                  </a:lnTo>
                  <a:lnTo>
                    <a:pt x="278" y="24"/>
                  </a:lnTo>
                  <a:lnTo>
                    <a:pt x="280" y="28"/>
                  </a:lnTo>
                  <a:lnTo>
                    <a:pt x="286" y="32"/>
                  </a:lnTo>
                  <a:lnTo>
                    <a:pt x="286" y="34"/>
                  </a:lnTo>
                  <a:lnTo>
                    <a:pt x="290" y="38"/>
                  </a:lnTo>
                  <a:lnTo>
                    <a:pt x="292" y="38"/>
                  </a:lnTo>
                  <a:lnTo>
                    <a:pt x="294" y="38"/>
                  </a:lnTo>
                  <a:lnTo>
                    <a:pt x="296" y="40"/>
                  </a:lnTo>
                  <a:lnTo>
                    <a:pt x="294" y="44"/>
                  </a:lnTo>
                  <a:lnTo>
                    <a:pt x="294" y="46"/>
                  </a:lnTo>
                  <a:lnTo>
                    <a:pt x="294" y="52"/>
                  </a:lnTo>
                  <a:lnTo>
                    <a:pt x="292" y="56"/>
                  </a:lnTo>
                  <a:lnTo>
                    <a:pt x="294" y="64"/>
                  </a:lnTo>
                  <a:lnTo>
                    <a:pt x="298" y="68"/>
                  </a:lnTo>
                  <a:lnTo>
                    <a:pt x="298" y="72"/>
                  </a:lnTo>
                  <a:lnTo>
                    <a:pt x="298" y="76"/>
                  </a:lnTo>
                  <a:lnTo>
                    <a:pt x="296" y="76"/>
                  </a:lnTo>
                  <a:lnTo>
                    <a:pt x="296" y="78"/>
                  </a:lnTo>
                  <a:lnTo>
                    <a:pt x="294" y="82"/>
                  </a:lnTo>
                  <a:lnTo>
                    <a:pt x="292" y="82"/>
                  </a:lnTo>
                  <a:lnTo>
                    <a:pt x="290" y="88"/>
                  </a:lnTo>
                  <a:lnTo>
                    <a:pt x="290" y="92"/>
                  </a:lnTo>
                  <a:lnTo>
                    <a:pt x="296" y="94"/>
                  </a:lnTo>
                  <a:lnTo>
                    <a:pt x="298" y="98"/>
                  </a:lnTo>
                  <a:lnTo>
                    <a:pt x="300" y="102"/>
                  </a:lnTo>
                  <a:lnTo>
                    <a:pt x="302" y="100"/>
                  </a:lnTo>
                  <a:lnTo>
                    <a:pt x="306" y="102"/>
                  </a:lnTo>
                  <a:lnTo>
                    <a:pt x="304" y="106"/>
                  </a:lnTo>
                  <a:lnTo>
                    <a:pt x="302" y="110"/>
                  </a:lnTo>
                  <a:lnTo>
                    <a:pt x="302" y="112"/>
                  </a:lnTo>
                  <a:lnTo>
                    <a:pt x="306" y="112"/>
                  </a:lnTo>
                  <a:lnTo>
                    <a:pt x="310" y="120"/>
                  </a:lnTo>
                  <a:lnTo>
                    <a:pt x="312" y="128"/>
                  </a:lnTo>
                  <a:lnTo>
                    <a:pt x="318" y="134"/>
                  </a:lnTo>
                  <a:lnTo>
                    <a:pt x="322" y="136"/>
                  </a:lnTo>
                  <a:lnTo>
                    <a:pt x="328" y="138"/>
                  </a:lnTo>
                  <a:lnTo>
                    <a:pt x="330" y="140"/>
                  </a:lnTo>
                  <a:lnTo>
                    <a:pt x="332" y="146"/>
                  </a:lnTo>
                  <a:lnTo>
                    <a:pt x="330" y="150"/>
                  </a:lnTo>
                  <a:lnTo>
                    <a:pt x="328" y="156"/>
                  </a:lnTo>
                  <a:lnTo>
                    <a:pt x="332" y="158"/>
                  </a:lnTo>
                  <a:lnTo>
                    <a:pt x="338" y="156"/>
                  </a:lnTo>
                  <a:lnTo>
                    <a:pt x="344" y="158"/>
                  </a:lnTo>
                  <a:lnTo>
                    <a:pt x="350" y="160"/>
                  </a:lnTo>
                  <a:lnTo>
                    <a:pt x="356" y="162"/>
                  </a:lnTo>
                  <a:lnTo>
                    <a:pt x="354" y="164"/>
                  </a:lnTo>
                  <a:lnTo>
                    <a:pt x="354" y="166"/>
                  </a:lnTo>
                  <a:lnTo>
                    <a:pt x="352" y="166"/>
                  </a:lnTo>
                  <a:lnTo>
                    <a:pt x="354" y="172"/>
                  </a:lnTo>
                  <a:lnTo>
                    <a:pt x="360" y="176"/>
                  </a:lnTo>
                  <a:lnTo>
                    <a:pt x="364" y="178"/>
                  </a:lnTo>
                  <a:lnTo>
                    <a:pt x="364" y="182"/>
                  </a:lnTo>
                  <a:lnTo>
                    <a:pt x="364" y="186"/>
                  </a:lnTo>
                  <a:lnTo>
                    <a:pt x="358" y="186"/>
                  </a:lnTo>
                  <a:lnTo>
                    <a:pt x="356" y="190"/>
                  </a:lnTo>
                  <a:lnTo>
                    <a:pt x="354" y="192"/>
                  </a:lnTo>
                  <a:lnTo>
                    <a:pt x="348" y="198"/>
                  </a:lnTo>
                  <a:lnTo>
                    <a:pt x="338" y="200"/>
                  </a:lnTo>
                  <a:lnTo>
                    <a:pt x="330" y="200"/>
                  </a:lnTo>
                  <a:lnTo>
                    <a:pt x="326" y="196"/>
                  </a:lnTo>
                  <a:lnTo>
                    <a:pt x="320" y="194"/>
                  </a:lnTo>
                  <a:lnTo>
                    <a:pt x="314" y="196"/>
                  </a:lnTo>
                  <a:lnTo>
                    <a:pt x="312" y="200"/>
                  </a:lnTo>
                  <a:lnTo>
                    <a:pt x="310" y="204"/>
                  </a:lnTo>
                  <a:lnTo>
                    <a:pt x="310" y="208"/>
                  </a:lnTo>
                  <a:lnTo>
                    <a:pt x="314" y="216"/>
                  </a:lnTo>
                  <a:lnTo>
                    <a:pt x="320" y="222"/>
                  </a:lnTo>
                  <a:lnTo>
                    <a:pt x="320" y="226"/>
                  </a:lnTo>
                  <a:lnTo>
                    <a:pt x="318" y="228"/>
                  </a:lnTo>
                  <a:lnTo>
                    <a:pt x="320" y="232"/>
                  </a:lnTo>
                  <a:lnTo>
                    <a:pt x="322" y="236"/>
                  </a:lnTo>
                  <a:lnTo>
                    <a:pt x="320" y="238"/>
                  </a:lnTo>
                  <a:lnTo>
                    <a:pt x="322" y="244"/>
                  </a:lnTo>
                  <a:lnTo>
                    <a:pt x="322" y="250"/>
                  </a:lnTo>
                  <a:lnTo>
                    <a:pt x="322" y="252"/>
                  </a:lnTo>
                  <a:lnTo>
                    <a:pt x="324" y="256"/>
                  </a:lnTo>
                  <a:lnTo>
                    <a:pt x="326" y="258"/>
                  </a:lnTo>
                  <a:lnTo>
                    <a:pt x="328" y="260"/>
                  </a:lnTo>
                  <a:lnTo>
                    <a:pt x="328" y="264"/>
                  </a:lnTo>
                  <a:lnTo>
                    <a:pt x="320" y="264"/>
                  </a:lnTo>
                  <a:lnTo>
                    <a:pt x="310" y="266"/>
                  </a:lnTo>
                  <a:lnTo>
                    <a:pt x="308" y="268"/>
                  </a:lnTo>
                  <a:lnTo>
                    <a:pt x="304" y="268"/>
                  </a:lnTo>
                  <a:lnTo>
                    <a:pt x="302" y="266"/>
                  </a:lnTo>
                  <a:lnTo>
                    <a:pt x="296" y="268"/>
                  </a:lnTo>
                  <a:lnTo>
                    <a:pt x="296" y="272"/>
                  </a:lnTo>
                  <a:lnTo>
                    <a:pt x="294" y="276"/>
                  </a:lnTo>
                  <a:lnTo>
                    <a:pt x="288" y="280"/>
                  </a:lnTo>
                  <a:lnTo>
                    <a:pt x="284" y="288"/>
                  </a:lnTo>
                  <a:lnTo>
                    <a:pt x="280" y="294"/>
                  </a:lnTo>
                  <a:lnTo>
                    <a:pt x="278" y="300"/>
                  </a:lnTo>
                  <a:lnTo>
                    <a:pt x="284" y="306"/>
                  </a:lnTo>
                  <a:lnTo>
                    <a:pt x="284" y="310"/>
                  </a:lnTo>
                  <a:lnTo>
                    <a:pt x="282" y="316"/>
                  </a:lnTo>
                  <a:lnTo>
                    <a:pt x="278" y="314"/>
                  </a:lnTo>
                  <a:lnTo>
                    <a:pt x="274" y="314"/>
                  </a:lnTo>
                  <a:lnTo>
                    <a:pt x="272" y="308"/>
                  </a:lnTo>
                  <a:lnTo>
                    <a:pt x="270" y="306"/>
                  </a:lnTo>
                  <a:lnTo>
                    <a:pt x="266" y="304"/>
                  </a:lnTo>
                  <a:lnTo>
                    <a:pt x="262" y="304"/>
                  </a:lnTo>
                  <a:lnTo>
                    <a:pt x="260" y="304"/>
                  </a:lnTo>
                  <a:lnTo>
                    <a:pt x="254" y="306"/>
                  </a:lnTo>
                  <a:lnTo>
                    <a:pt x="250" y="306"/>
                  </a:lnTo>
                  <a:lnTo>
                    <a:pt x="248" y="304"/>
                  </a:lnTo>
                  <a:lnTo>
                    <a:pt x="244" y="304"/>
                  </a:lnTo>
                  <a:lnTo>
                    <a:pt x="240" y="308"/>
                  </a:lnTo>
                  <a:lnTo>
                    <a:pt x="234" y="310"/>
                  </a:lnTo>
                  <a:lnTo>
                    <a:pt x="232" y="308"/>
                  </a:lnTo>
                  <a:lnTo>
                    <a:pt x="230" y="302"/>
                  </a:lnTo>
                  <a:lnTo>
                    <a:pt x="228" y="298"/>
                  </a:lnTo>
                  <a:lnTo>
                    <a:pt x="226" y="294"/>
                  </a:lnTo>
                  <a:lnTo>
                    <a:pt x="224" y="296"/>
                  </a:lnTo>
                  <a:lnTo>
                    <a:pt x="222" y="298"/>
                  </a:lnTo>
                  <a:lnTo>
                    <a:pt x="218" y="298"/>
                  </a:lnTo>
                  <a:lnTo>
                    <a:pt x="214" y="302"/>
                  </a:lnTo>
                  <a:lnTo>
                    <a:pt x="212" y="306"/>
                  </a:lnTo>
                  <a:lnTo>
                    <a:pt x="208" y="306"/>
                  </a:lnTo>
                  <a:lnTo>
                    <a:pt x="206" y="300"/>
                  </a:lnTo>
                  <a:lnTo>
                    <a:pt x="204" y="298"/>
                  </a:lnTo>
                  <a:lnTo>
                    <a:pt x="200" y="298"/>
                  </a:lnTo>
                  <a:lnTo>
                    <a:pt x="196" y="302"/>
                  </a:lnTo>
                  <a:lnTo>
                    <a:pt x="194" y="296"/>
                  </a:lnTo>
                  <a:lnTo>
                    <a:pt x="190" y="294"/>
                  </a:lnTo>
                  <a:lnTo>
                    <a:pt x="188" y="298"/>
                  </a:lnTo>
                  <a:lnTo>
                    <a:pt x="182" y="298"/>
                  </a:lnTo>
                  <a:lnTo>
                    <a:pt x="178" y="296"/>
                  </a:lnTo>
                  <a:lnTo>
                    <a:pt x="176" y="296"/>
                  </a:lnTo>
                  <a:lnTo>
                    <a:pt x="176" y="302"/>
                  </a:lnTo>
                  <a:lnTo>
                    <a:pt x="172" y="304"/>
                  </a:lnTo>
                  <a:lnTo>
                    <a:pt x="172" y="302"/>
                  </a:lnTo>
                  <a:lnTo>
                    <a:pt x="172" y="296"/>
                  </a:lnTo>
                  <a:lnTo>
                    <a:pt x="168" y="294"/>
                  </a:lnTo>
                  <a:lnTo>
                    <a:pt x="164" y="294"/>
                  </a:lnTo>
                  <a:lnTo>
                    <a:pt x="156" y="296"/>
                  </a:lnTo>
                  <a:lnTo>
                    <a:pt x="156" y="292"/>
                  </a:lnTo>
                  <a:lnTo>
                    <a:pt x="152" y="292"/>
                  </a:lnTo>
                  <a:lnTo>
                    <a:pt x="152" y="286"/>
                  </a:lnTo>
                  <a:lnTo>
                    <a:pt x="148" y="286"/>
                  </a:lnTo>
                  <a:lnTo>
                    <a:pt x="144" y="288"/>
                  </a:lnTo>
                  <a:lnTo>
                    <a:pt x="134" y="284"/>
                  </a:lnTo>
                  <a:lnTo>
                    <a:pt x="124" y="282"/>
                  </a:lnTo>
                  <a:lnTo>
                    <a:pt x="124" y="280"/>
                  </a:lnTo>
                  <a:lnTo>
                    <a:pt x="114" y="280"/>
                  </a:lnTo>
                  <a:lnTo>
                    <a:pt x="110" y="276"/>
                  </a:lnTo>
                  <a:lnTo>
                    <a:pt x="106" y="276"/>
                  </a:lnTo>
                  <a:lnTo>
                    <a:pt x="96" y="274"/>
                  </a:lnTo>
                  <a:lnTo>
                    <a:pt x="88" y="276"/>
                  </a:lnTo>
                  <a:lnTo>
                    <a:pt x="80" y="276"/>
                  </a:lnTo>
                  <a:lnTo>
                    <a:pt x="74" y="274"/>
                  </a:lnTo>
                  <a:lnTo>
                    <a:pt x="68" y="276"/>
                  </a:lnTo>
                  <a:lnTo>
                    <a:pt x="62" y="278"/>
                  </a:lnTo>
                  <a:lnTo>
                    <a:pt x="54" y="276"/>
                  </a:lnTo>
                  <a:lnTo>
                    <a:pt x="46" y="278"/>
                  </a:lnTo>
                  <a:lnTo>
                    <a:pt x="42" y="282"/>
                  </a:lnTo>
                  <a:lnTo>
                    <a:pt x="42" y="288"/>
                  </a:lnTo>
                  <a:lnTo>
                    <a:pt x="34" y="292"/>
                  </a:lnTo>
                  <a:lnTo>
                    <a:pt x="28" y="298"/>
                  </a:lnTo>
                  <a:lnTo>
                    <a:pt x="26" y="294"/>
                  </a:lnTo>
                  <a:lnTo>
                    <a:pt x="22" y="294"/>
                  </a:lnTo>
                  <a:lnTo>
                    <a:pt x="16" y="294"/>
                  </a:lnTo>
                  <a:lnTo>
                    <a:pt x="14" y="298"/>
                  </a:lnTo>
                  <a:lnTo>
                    <a:pt x="12" y="296"/>
                  </a:lnTo>
                  <a:lnTo>
                    <a:pt x="18" y="274"/>
                  </a:lnTo>
                  <a:lnTo>
                    <a:pt x="18" y="268"/>
                  </a:lnTo>
                  <a:lnTo>
                    <a:pt x="14" y="264"/>
                  </a:lnTo>
                  <a:lnTo>
                    <a:pt x="12" y="258"/>
                  </a:lnTo>
                  <a:lnTo>
                    <a:pt x="4" y="254"/>
                  </a:lnTo>
                  <a:lnTo>
                    <a:pt x="0" y="254"/>
                  </a:lnTo>
                  <a:lnTo>
                    <a:pt x="2" y="246"/>
                  </a:lnTo>
                  <a:lnTo>
                    <a:pt x="6" y="236"/>
                  </a:lnTo>
                  <a:lnTo>
                    <a:pt x="16" y="230"/>
                  </a:lnTo>
                  <a:lnTo>
                    <a:pt x="24" y="228"/>
                  </a:lnTo>
                  <a:lnTo>
                    <a:pt x="28" y="222"/>
                  </a:lnTo>
                  <a:lnTo>
                    <a:pt x="28" y="216"/>
                  </a:lnTo>
                  <a:lnTo>
                    <a:pt x="26" y="202"/>
                  </a:lnTo>
                  <a:lnTo>
                    <a:pt x="16" y="158"/>
                  </a:lnTo>
                  <a:lnTo>
                    <a:pt x="12" y="148"/>
                  </a:lnTo>
                  <a:close/>
                </a:path>
              </a:pathLst>
            </a:custGeom>
            <a:solidFill>
              <a:srgbClr val="B2B2B2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 sz="1350"/>
            </a:p>
          </p:txBody>
        </p:sp>
        <p:sp>
          <p:nvSpPr>
            <p:cNvPr id="29" name="Freeform 25"/>
            <p:cNvSpPr>
              <a:spLocks/>
            </p:cNvSpPr>
            <p:nvPr/>
          </p:nvSpPr>
          <p:spPr bwMode="gray">
            <a:xfrm>
              <a:off x="4772025" y="4756150"/>
              <a:ext cx="280987" cy="168275"/>
            </a:xfrm>
            <a:custGeom>
              <a:avLst/>
              <a:gdLst>
                <a:gd name="T0" fmla="*/ 535 w 170"/>
                <a:gd name="T1" fmla="*/ 58 h 108"/>
                <a:gd name="T2" fmla="*/ 535 w 170"/>
                <a:gd name="T3" fmla="*/ 94 h 108"/>
                <a:gd name="T4" fmla="*/ 573 w 170"/>
                <a:gd name="T5" fmla="*/ 111 h 108"/>
                <a:gd name="T6" fmla="*/ 613 w 170"/>
                <a:gd name="T7" fmla="*/ 139 h 108"/>
                <a:gd name="T8" fmla="*/ 659 w 170"/>
                <a:gd name="T9" fmla="*/ 121 h 108"/>
                <a:gd name="T10" fmla="*/ 648 w 170"/>
                <a:gd name="T11" fmla="*/ 154 h 108"/>
                <a:gd name="T12" fmla="*/ 659 w 170"/>
                <a:gd name="T13" fmla="*/ 183 h 108"/>
                <a:gd name="T14" fmla="*/ 625 w 170"/>
                <a:gd name="T15" fmla="*/ 167 h 108"/>
                <a:gd name="T16" fmla="*/ 596 w 170"/>
                <a:gd name="T17" fmla="*/ 192 h 108"/>
                <a:gd name="T18" fmla="*/ 596 w 170"/>
                <a:gd name="T19" fmla="*/ 228 h 108"/>
                <a:gd name="T20" fmla="*/ 550 w 170"/>
                <a:gd name="T21" fmla="*/ 213 h 108"/>
                <a:gd name="T22" fmla="*/ 535 w 170"/>
                <a:gd name="T23" fmla="*/ 221 h 108"/>
                <a:gd name="T24" fmla="*/ 510 w 170"/>
                <a:gd name="T25" fmla="*/ 183 h 108"/>
                <a:gd name="T26" fmla="*/ 477 w 170"/>
                <a:gd name="T27" fmla="*/ 215 h 108"/>
                <a:gd name="T28" fmla="*/ 457 w 170"/>
                <a:gd name="T29" fmla="*/ 274 h 108"/>
                <a:gd name="T30" fmla="*/ 411 w 170"/>
                <a:gd name="T31" fmla="*/ 266 h 108"/>
                <a:gd name="T32" fmla="*/ 393 w 170"/>
                <a:gd name="T33" fmla="*/ 250 h 108"/>
                <a:gd name="T34" fmla="*/ 355 w 170"/>
                <a:gd name="T35" fmla="*/ 195 h 108"/>
                <a:gd name="T36" fmla="*/ 309 w 170"/>
                <a:gd name="T37" fmla="*/ 239 h 108"/>
                <a:gd name="T38" fmla="*/ 272 w 170"/>
                <a:gd name="T39" fmla="*/ 274 h 108"/>
                <a:gd name="T40" fmla="*/ 185 w 170"/>
                <a:gd name="T41" fmla="*/ 281 h 108"/>
                <a:gd name="T42" fmla="*/ 138 w 170"/>
                <a:gd name="T43" fmla="*/ 250 h 108"/>
                <a:gd name="T44" fmla="*/ 76 w 170"/>
                <a:gd name="T45" fmla="*/ 201 h 108"/>
                <a:gd name="T46" fmla="*/ 0 w 170"/>
                <a:gd name="T47" fmla="*/ 239 h 108"/>
                <a:gd name="T48" fmla="*/ 16 w 170"/>
                <a:gd name="T49" fmla="*/ 206 h 108"/>
                <a:gd name="T50" fmla="*/ 16 w 170"/>
                <a:gd name="T51" fmla="*/ 175 h 108"/>
                <a:gd name="T52" fmla="*/ 61 w 170"/>
                <a:gd name="T53" fmla="*/ 127 h 108"/>
                <a:gd name="T54" fmla="*/ 100 w 170"/>
                <a:gd name="T55" fmla="*/ 105 h 108"/>
                <a:gd name="T56" fmla="*/ 148 w 170"/>
                <a:gd name="T57" fmla="*/ 68 h 108"/>
                <a:gd name="T58" fmla="*/ 134 w 170"/>
                <a:gd name="T59" fmla="*/ 64 h 108"/>
                <a:gd name="T60" fmla="*/ 169 w 170"/>
                <a:gd name="T61" fmla="*/ 42 h 108"/>
                <a:gd name="T62" fmla="*/ 199 w 170"/>
                <a:gd name="T63" fmla="*/ 47 h 108"/>
                <a:gd name="T64" fmla="*/ 247 w 170"/>
                <a:gd name="T65" fmla="*/ 31 h 108"/>
                <a:gd name="T66" fmla="*/ 289 w 170"/>
                <a:gd name="T67" fmla="*/ 31 h 108"/>
                <a:gd name="T68" fmla="*/ 341 w 170"/>
                <a:gd name="T69" fmla="*/ 26 h 108"/>
                <a:gd name="T70" fmla="*/ 350 w 170"/>
                <a:gd name="T71" fmla="*/ 15 h 108"/>
                <a:gd name="T72" fmla="*/ 402 w 170"/>
                <a:gd name="T73" fmla="*/ 11 h 108"/>
                <a:gd name="T74" fmla="*/ 427 w 170"/>
                <a:gd name="T75" fmla="*/ 15 h 108"/>
                <a:gd name="T76" fmla="*/ 526 w 170"/>
                <a:gd name="T77" fmla="*/ 31 h 108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170"/>
                <a:gd name="T118" fmla="*/ 0 h 108"/>
                <a:gd name="T119" fmla="*/ 170 w 170"/>
                <a:gd name="T120" fmla="*/ 108 h 108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170" h="108">
                  <a:moveTo>
                    <a:pt x="136" y="12"/>
                  </a:moveTo>
                  <a:lnTo>
                    <a:pt x="138" y="22"/>
                  </a:lnTo>
                  <a:lnTo>
                    <a:pt x="134" y="28"/>
                  </a:lnTo>
                  <a:lnTo>
                    <a:pt x="138" y="36"/>
                  </a:lnTo>
                  <a:lnTo>
                    <a:pt x="136" y="40"/>
                  </a:lnTo>
                  <a:lnTo>
                    <a:pt x="148" y="42"/>
                  </a:lnTo>
                  <a:lnTo>
                    <a:pt x="148" y="46"/>
                  </a:lnTo>
                  <a:lnTo>
                    <a:pt x="158" y="52"/>
                  </a:lnTo>
                  <a:lnTo>
                    <a:pt x="168" y="44"/>
                  </a:lnTo>
                  <a:lnTo>
                    <a:pt x="170" y="46"/>
                  </a:lnTo>
                  <a:lnTo>
                    <a:pt x="170" y="52"/>
                  </a:lnTo>
                  <a:lnTo>
                    <a:pt x="168" y="58"/>
                  </a:lnTo>
                  <a:lnTo>
                    <a:pt x="170" y="64"/>
                  </a:lnTo>
                  <a:lnTo>
                    <a:pt x="170" y="70"/>
                  </a:lnTo>
                  <a:lnTo>
                    <a:pt x="164" y="68"/>
                  </a:lnTo>
                  <a:lnTo>
                    <a:pt x="162" y="64"/>
                  </a:lnTo>
                  <a:lnTo>
                    <a:pt x="156" y="66"/>
                  </a:lnTo>
                  <a:lnTo>
                    <a:pt x="154" y="72"/>
                  </a:lnTo>
                  <a:lnTo>
                    <a:pt x="158" y="76"/>
                  </a:lnTo>
                  <a:lnTo>
                    <a:pt x="154" y="86"/>
                  </a:lnTo>
                  <a:lnTo>
                    <a:pt x="150" y="78"/>
                  </a:lnTo>
                  <a:lnTo>
                    <a:pt x="142" y="80"/>
                  </a:lnTo>
                  <a:lnTo>
                    <a:pt x="142" y="82"/>
                  </a:lnTo>
                  <a:lnTo>
                    <a:pt x="138" y="84"/>
                  </a:lnTo>
                  <a:lnTo>
                    <a:pt x="134" y="80"/>
                  </a:lnTo>
                  <a:lnTo>
                    <a:pt x="132" y="70"/>
                  </a:lnTo>
                  <a:lnTo>
                    <a:pt x="124" y="72"/>
                  </a:lnTo>
                  <a:lnTo>
                    <a:pt x="124" y="82"/>
                  </a:lnTo>
                  <a:lnTo>
                    <a:pt x="118" y="92"/>
                  </a:lnTo>
                  <a:lnTo>
                    <a:pt x="118" y="104"/>
                  </a:lnTo>
                  <a:lnTo>
                    <a:pt x="112" y="108"/>
                  </a:lnTo>
                  <a:lnTo>
                    <a:pt x="106" y="100"/>
                  </a:lnTo>
                  <a:lnTo>
                    <a:pt x="108" y="96"/>
                  </a:lnTo>
                  <a:lnTo>
                    <a:pt x="102" y="94"/>
                  </a:lnTo>
                  <a:lnTo>
                    <a:pt x="92" y="84"/>
                  </a:lnTo>
                  <a:lnTo>
                    <a:pt x="92" y="74"/>
                  </a:lnTo>
                  <a:lnTo>
                    <a:pt x="80" y="84"/>
                  </a:lnTo>
                  <a:lnTo>
                    <a:pt x="80" y="90"/>
                  </a:lnTo>
                  <a:lnTo>
                    <a:pt x="76" y="100"/>
                  </a:lnTo>
                  <a:lnTo>
                    <a:pt x="70" y="104"/>
                  </a:lnTo>
                  <a:lnTo>
                    <a:pt x="60" y="100"/>
                  </a:lnTo>
                  <a:lnTo>
                    <a:pt x="48" y="106"/>
                  </a:lnTo>
                  <a:lnTo>
                    <a:pt x="38" y="104"/>
                  </a:lnTo>
                  <a:lnTo>
                    <a:pt x="36" y="94"/>
                  </a:lnTo>
                  <a:lnTo>
                    <a:pt x="30" y="74"/>
                  </a:lnTo>
                  <a:lnTo>
                    <a:pt x="20" y="76"/>
                  </a:lnTo>
                  <a:lnTo>
                    <a:pt x="6" y="94"/>
                  </a:lnTo>
                  <a:lnTo>
                    <a:pt x="0" y="90"/>
                  </a:lnTo>
                  <a:lnTo>
                    <a:pt x="4" y="86"/>
                  </a:lnTo>
                  <a:lnTo>
                    <a:pt x="4" y="78"/>
                  </a:lnTo>
                  <a:lnTo>
                    <a:pt x="2" y="74"/>
                  </a:lnTo>
                  <a:lnTo>
                    <a:pt x="4" y="66"/>
                  </a:lnTo>
                  <a:lnTo>
                    <a:pt x="16" y="56"/>
                  </a:lnTo>
                  <a:lnTo>
                    <a:pt x="16" y="48"/>
                  </a:lnTo>
                  <a:lnTo>
                    <a:pt x="26" y="42"/>
                  </a:lnTo>
                  <a:lnTo>
                    <a:pt x="26" y="40"/>
                  </a:lnTo>
                  <a:lnTo>
                    <a:pt x="34" y="28"/>
                  </a:lnTo>
                  <a:lnTo>
                    <a:pt x="38" y="26"/>
                  </a:lnTo>
                  <a:lnTo>
                    <a:pt x="36" y="24"/>
                  </a:lnTo>
                  <a:lnTo>
                    <a:pt x="34" y="24"/>
                  </a:lnTo>
                  <a:lnTo>
                    <a:pt x="38" y="16"/>
                  </a:lnTo>
                  <a:lnTo>
                    <a:pt x="44" y="16"/>
                  </a:lnTo>
                  <a:lnTo>
                    <a:pt x="44" y="18"/>
                  </a:lnTo>
                  <a:lnTo>
                    <a:pt x="52" y="18"/>
                  </a:lnTo>
                  <a:lnTo>
                    <a:pt x="60" y="10"/>
                  </a:lnTo>
                  <a:lnTo>
                    <a:pt x="64" y="12"/>
                  </a:lnTo>
                  <a:lnTo>
                    <a:pt x="68" y="10"/>
                  </a:lnTo>
                  <a:lnTo>
                    <a:pt x="74" y="12"/>
                  </a:lnTo>
                  <a:lnTo>
                    <a:pt x="84" y="8"/>
                  </a:lnTo>
                  <a:lnTo>
                    <a:pt x="88" y="10"/>
                  </a:lnTo>
                  <a:lnTo>
                    <a:pt x="94" y="10"/>
                  </a:lnTo>
                  <a:lnTo>
                    <a:pt x="90" y="6"/>
                  </a:lnTo>
                  <a:lnTo>
                    <a:pt x="104" y="0"/>
                  </a:lnTo>
                  <a:lnTo>
                    <a:pt x="104" y="4"/>
                  </a:lnTo>
                  <a:lnTo>
                    <a:pt x="108" y="4"/>
                  </a:lnTo>
                  <a:lnTo>
                    <a:pt x="110" y="6"/>
                  </a:lnTo>
                  <a:lnTo>
                    <a:pt x="124" y="6"/>
                  </a:lnTo>
                  <a:lnTo>
                    <a:pt x="136" y="12"/>
                  </a:lnTo>
                  <a:close/>
                </a:path>
              </a:pathLst>
            </a:custGeom>
            <a:solidFill>
              <a:srgbClr val="B2B2B2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 sz="1350"/>
            </a:p>
          </p:txBody>
        </p:sp>
        <p:sp>
          <p:nvSpPr>
            <p:cNvPr id="30" name="Freeform 26"/>
            <p:cNvSpPr>
              <a:spLocks/>
            </p:cNvSpPr>
            <p:nvPr/>
          </p:nvSpPr>
          <p:spPr bwMode="gray">
            <a:xfrm>
              <a:off x="4992688" y="4651375"/>
              <a:ext cx="500062" cy="228600"/>
            </a:xfrm>
            <a:custGeom>
              <a:avLst/>
              <a:gdLst>
                <a:gd name="T0" fmla="*/ 31 w 302"/>
                <a:gd name="T1" fmla="*/ 209 h 148"/>
                <a:gd name="T2" fmla="*/ 48 w 302"/>
                <a:gd name="T3" fmla="*/ 207 h 148"/>
                <a:gd name="T4" fmla="*/ 70 w 302"/>
                <a:gd name="T5" fmla="*/ 215 h 148"/>
                <a:gd name="T6" fmla="*/ 86 w 302"/>
                <a:gd name="T7" fmla="*/ 229 h 148"/>
                <a:gd name="T8" fmla="*/ 100 w 302"/>
                <a:gd name="T9" fmla="*/ 244 h 148"/>
                <a:gd name="T10" fmla="*/ 138 w 302"/>
                <a:gd name="T11" fmla="*/ 224 h 148"/>
                <a:gd name="T12" fmla="*/ 155 w 302"/>
                <a:gd name="T13" fmla="*/ 207 h 148"/>
                <a:gd name="T14" fmla="*/ 198 w 302"/>
                <a:gd name="T15" fmla="*/ 209 h 148"/>
                <a:gd name="T16" fmla="*/ 217 w 302"/>
                <a:gd name="T17" fmla="*/ 229 h 148"/>
                <a:gd name="T18" fmla="*/ 275 w 302"/>
                <a:gd name="T19" fmla="*/ 220 h 148"/>
                <a:gd name="T20" fmla="*/ 303 w 302"/>
                <a:gd name="T21" fmla="*/ 209 h 148"/>
                <a:gd name="T22" fmla="*/ 392 w 302"/>
                <a:gd name="T23" fmla="*/ 198 h 148"/>
                <a:gd name="T24" fmla="*/ 429 w 302"/>
                <a:gd name="T25" fmla="*/ 184 h 148"/>
                <a:gd name="T26" fmla="*/ 477 w 302"/>
                <a:gd name="T27" fmla="*/ 189 h 148"/>
                <a:gd name="T28" fmla="*/ 486 w 302"/>
                <a:gd name="T29" fmla="*/ 207 h 148"/>
                <a:gd name="T30" fmla="*/ 523 w 302"/>
                <a:gd name="T31" fmla="*/ 215 h 148"/>
                <a:gd name="T32" fmla="*/ 523 w 302"/>
                <a:gd name="T33" fmla="*/ 184 h 148"/>
                <a:gd name="T34" fmla="*/ 516 w 302"/>
                <a:gd name="T35" fmla="*/ 164 h 148"/>
                <a:gd name="T36" fmla="*/ 499 w 302"/>
                <a:gd name="T37" fmla="*/ 106 h 148"/>
                <a:gd name="T38" fmla="*/ 577 w 302"/>
                <a:gd name="T39" fmla="*/ 76 h 148"/>
                <a:gd name="T40" fmla="*/ 593 w 302"/>
                <a:gd name="T41" fmla="*/ 50 h 148"/>
                <a:gd name="T42" fmla="*/ 661 w 302"/>
                <a:gd name="T43" fmla="*/ 47 h 148"/>
                <a:gd name="T44" fmla="*/ 700 w 302"/>
                <a:gd name="T45" fmla="*/ 56 h 148"/>
                <a:gd name="T46" fmla="*/ 770 w 302"/>
                <a:gd name="T47" fmla="*/ 50 h 148"/>
                <a:gd name="T48" fmla="*/ 905 w 302"/>
                <a:gd name="T49" fmla="*/ 21 h 148"/>
                <a:gd name="T50" fmla="*/ 1070 w 302"/>
                <a:gd name="T51" fmla="*/ 26 h 148"/>
                <a:gd name="T52" fmla="*/ 1106 w 302"/>
                <a:gd name="T53" fmla="*/ 47 h 148"/>
                <a:gd name="T54" fmla="*/ 1100 w 302"/>
                <a:gd name="T55" fmla="*/ 91 h 148"/>
                <a:gd name="T56" fmla="*/ 1160 w 302"/>
                <a:gd name="T57" fmla="*/ 143 h 148"/>
                <a:gd name="T58" fmla="*/ 1121 w 302"/>
                <a:gd name="T59" fmla="*/ 189 h 148"/>
                <a:gd name="T60" fmla="*/ 1060 w 302"/>
                <a:gd name="T61" fmla="*/ 184 h 148"/>
                <a:gd name="T62" fmla="*/ 1023 w 302"/>
                <a:gd name="T63" fmla="*/ 195 h 148"/>
                <a:gd name="T64" fmla="*/ 1060 w 302"/>
                <a:gd name="T65" fmla="*/ 209 h 148"/>
                <a:gd name="T66" fmla="*/ 1028 w 302"/>
                <a:gd name="T67" fmla="*/ 229 h 148"/>
                <a:gd name="T68" fmla="*/ 1038 w 302"/>
                <a:gd name="T69" fmla="*/ 267 h 148"/>
                <a:gd name="T70" fmla="*/ 1008 w 302"/>
                <a:gd name="T71" fmla="*/ 306 h 148"/>
                <a:gd name="T72" fmla="*/ 964 w 302"/>
                <a:gd name="T73" fmla="*/ 334 h 148"/>
                <a:gd name="T74" fmla="*/ 884 w 302"/>
                <a:gd name="T75" fmla="*/ 347 h 148"/>
                <a:gd name="T76" fmla="*/ 792 w 302"/>
                <a:gd name="T77" fmla="*/ 347 h 148"/>
                <a:gd name="T78" fmla="*/ 732 w 302"/>
                <a:gd name="T79" fmla="*/ 366 h 148"/>
                <a:gd name="T80" fmla="*/ 675 w 302"/>
                <a:gd name="T81" fmla="*/ 362 h 148"/>
                <a:gd name="T82" fmla="*/ 577 w 302"/>
                <a:gd name="T83" fmla="*/ 351 h 148"/>
                <a:gd name="T84" fmla="*/ 429 w 302"/>
                <a:gd name="T85" fmla="*/ 332 h 148"/>
                <a:gd name="T86" fmla="*/ 382 w 302"/>
                <a:gd name="T87" fmla="*/ 297 h 148"/>
                <a:gd name="T88" fmla="*/ 332 w 302"/>
                <a:gd name="T89" fmla="*/ 290 h 148"/>
                <a:gd name="T90" fmla="*/ 275 w 302"/>
                <a:gd name="T91" fmla="*/ 290 h 148"/>
                <a:gd name="T92" fmla="*/ 244 w 302"/>
                <a:gd name="T93" fmla="*/ 290 h 148"/>
                <a:gd name="T94" fmla="*/ 185 w 302"/>
                <a:gd name="T95" fmla="*/ 316 h 148"/>
                <a:gd name="T96" fmla="*/ 138 w 302"/>
                <a:gd name="T97" fmla="*/ 290 h 148"/>
                <a:gd name="T98" fmla="*/ 94 w 302"/>
                <a:gd name="T99" fmla="*/ 306 h 148"/>
                <a:gd name="T100" fmla="*/ 56 w 302"/>
                <a:gd name="T101" fmla="*/ 283 h 148"/>
                <a:gd name="T102" fmla="*/ 16 w 302"/>
                <a:gd name="T103" fmla="*/ 267 h 148"/>
                <a:gd name="T104" fmla="*/ 16 w 302"/>
                <a:gd name="T105" fmla="*/ 229 h 148"/>
                <a:gd name="T106" fmla="*/ 10 w 302"/>
                <a:gd name="T107" fmla="*/ 207 h 148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302"/>
                <a:gd name="T163" fmla="*/ 0 h 148"/>
                <a:gd name="T164" fmla="*/ 302 w 302"/>
                <a:gd name="T165" fmla="*/ 148 h 148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302" h="148">
                  <a:moveTo>
                    <a:pt x="2" y="80"/>
                  </a:moveTo>
                  <a:lnTo>
                    <a:pt x="8" y="82"/>
                  </a:lnTo>
                  <a:lnTo>
                    <a:pt x="12" y="78"/>
                  </a:lnTo>
                  <a:lnTo>
                    <a:pt x="12" y="80"/>
                  </a:lnTo>
                  <a:lnTo>
                    <a:pt x="16" y="80"/>
                  </a:lnTo>
                  <a:lnTo>
                    <a:pt x="18" y="84"/>
                  </a:lnTo>
                  <a:lnTo>
                    <a:pt x="22" y="86"/>
                  </a:lnTo>
                  <a:lnTo>
                    <a:pt x="22" y="90"/>
                  </a:lnTo>
                  <a:lnTo>
                    <a:pt x="26" y="90"/>
                  </a:lnTo>
                  <a:lnTo>
                    <a:pt x="26" y="96"/>
                  </a:lnTo>
                  <a:lnTo>
                    <a:pt x="28" y="96"/>
                  </a:lnTo>
                  <a:lnTo>
                    <a:pt x="36" y="88"/>
                  </a:lnTo>
                  <a:lnTo>
                    <a:pt x="36" y="80"/>
                  </a:lnTo>
                  <a:lnTo>
                    <a:pt x="40" y="80"/>
                  </a:lnTo>
                  <a:lnTo>
                    <a:pt x="44" y="80"/>
                  </a:lnTo>
                  <a:lnTo>
                    <a:pt x="52" y="82"/>
                  </a:lnTo>
                  <a:lnTo>
                    <a:pt x="54" y="86"/>
                  </a:lnTo>
                  <a:lnTo>
                    <a:pt x="56" y="90"/>
                  </a:lnTo>
                  <a:lnTo>
                    <a:pt x="66" y="90"/>
                  </a:lnTo>
                  <a:lnTo>
                    <a:pt x="72" y="86"/>
                  </a:lnTo>
                  <a:lnTo>
                    <a:pt x="74" y="82"/>
                  </a:lnTo>
                  <a:lnTo>
                    <a:pt x="78" y="82"/>
                  </a:lnTo>
                  <a:lnTo>
                    <a:pt x="80" y="78"/>
                  </a:lnTo>
                  <a:lnTo>
                    <a:pt x="102" y="78"/>
                  </a:lnTo>
                  <a:lnTo>
                    <a:pt x="104" y="72"/>
                  </a:lnTo>
                  <a:lnTo>
                    <a:pt x="112" y="72"/>
                  </a:lnTo>
                  <a:lnTo>
                    <a:pt x="114" y="76"/>
                  </a:lnTo>
                  <a:lnTo>
                    <a:pt x="124" y="74"/>
                  </a:lnTo>
                  <a:lnTo>
                    <a:pt x="128" y="76"/>
                  </a:lnTo>
                  <a:lnTo>
                    <a:pt x="126" y="80"/>
                  </a:lnTo>
                  <a:lnTo>
                    <a:pt x="134" y="86"/>
                  </a:lnTo>
                  <a:lnTo>
                    <a:pt x="136" y="84"/>
                  </a:lnTo>
                  <a:lnTo>
                    <a:pt x="136" y="76"/>
                  </a:lnTo>
                  <a:lnTo>
                    <a:pt x="136" y="72"/>
                  </a:lnTo>
                  <a:lnTo>
                    <a:pt x="130" y="70"/>
                  </a:lnTo>
                  <a:lnTo>
                    <a:pt x="134" y="64"/>
                  </a:lnTo>
                  <a:lnTo>
                    <a:pt x="124" y="48"/>
                  </a:lnTo>
                  <a:lnTo>
                    <a:pt x="130" y="42"/>
                  </a:lnTo>
                  <a:lnTo>
                    <a:pt x="148" y="34"/>
                  </a:lnTo>
                  <a:lnTo>
                    <a:pt x="150" y="30"/>
                  </a:lnTo>
                  <a:lnTo>
                    <a:pt x="150" y="22"/>
                  </a:lnTo>
                  <a:lnTo>
                    <a:pt x="154" y="20"/>
                  </a:lnTo>
                  <a:lnTo>
                    <a:pt x="160" y="26"/>
                  </a:lnTo>
                  <a:lnTo>
                    <a:pt x="172" y="18"/>
                  </a:lnTo>
                  <a:lnTo>
                    <a:pt x="174" y="18"/>
                  </a:lnTo>
                  <a:lnTo>
                    <a:pt x="182" y="22"/>
                  </a:lnTo>
                  <a:lnTo>
                    <a:pt x="190" y="24"/>
                  </a:lnTo>
                  <a:lnTo>
                    <a:pt x="200" y="20"/>
                  </a:lnTo>
                  <a:lnTo>
                    <a:pt x="212" y="0"/>
                  </a:lnTo>
                  <a:lnTo>
                    <a:pt x="236" y="8"/>
                  </a:lnTo>
                  <a:lnTo>
                    <a:pt x="254" y="14"/>
                  </a:lnTo>
                  <a:lnTo>
                    <a:pt x="278" y="10"/>
                  </a:lnTo>
                  <a:lnTo>
                    <a:pt x="286" y="16"/>
                  </a:lnTo>
                  <a:lnTo>
                    <a:pt x="288" y="18"/>
                  </a:lnTo>
                  <a:lnTo>
                    <a:pt x="288" y="20"/>
                  </a:lnTo>
                  <a:lnTo>
                    <a:pt x="286" y="36"/>
                  </a:lnTo>
                  <a:lnTo>
                    <a:pt x="290" y="42"/>
                  </a:lnTo>
                  <a:lnTo>
                    <a:pt x="302" y="56"/>
                  </a:lnTo>
                  <a:lnTo>
                    <a:pt x="292" y="64"/>
                  </a:lnTo>
                  <a:lnTo>
                    <a:pt x="292" y="74"/>
                  </a:lnTo>
                  <a:lnTo>
                    <a:pt x="280" y="74"/>
                  </a:lnTo>
                  <a:lnTo>
                    <a:pt x="276" y="72"/>
                  </a:lnTo>
                  <a:lnTo>
                    <a:pt x="270" y="72"/>
                  </a:lnTo>
                  <a:lnTo>
                    <a:pt x="266" y="76"/>
                  </a:lnTo>
                  <a:lnTo>
                    <a:pt x="274" y="78"/>
                  </a:lnTo>
                  <a:lnTo>
                    <a:pt x="276" y="82"/>
                  </a:lnTo>
                  <a:lnTo>
                    <a:pt x="274" y="88"/>
                  </a:lnTo>
                  <a:lnTo>
                    <a:pt x="268" y="90"/>
                  </a:lnTo>
                  <a:lnTo>
                    <a:pt x="266" y="100"/>
                  </a:lnTo>
                  <a:lnTo>
                    <a:pt x="270" y="104"/>
                  </a:lnTo>
                  <a:lnTo>
                    <a:pt x="268" y="112"/>
                  </a:lnTo>
                  <a:lnTo>
                    <a:pt x="262" y="120"/>
                  </a:lnTo>
                  <a:lnTo>
                    <a:pt x="250" y="124"/>
                  </a:lnTo>
                  <a:lnTo>
                    <a:pt x="250" y="132"/>
                  </a:lnTo>
                  <a:lnTo>
                    <a:pt x="236" y="130"/>
                  </a:lnTo>
                  <a:lnTo>
                    <a:pt x="230" y="136"/>
                  </a:lnTo>
                  <a:lnTo>
                    <a:pt x="216" y="132"/>
                  </a:lnTo>
                  <a:lnTo>
                    <a:pt x="206" y="136"/>
                  </a:lnTo>
                  <a:lnTo>
                    <a:pt x="194" y="148"/>
                  </a:lnTo>
                  <a:lnTo>
                    <a:pt x="190" y="144"/>
                  </a:lnTo>
                  <a:lnTo>
                    <a:pt x="180" y="144"/>
                  </a:lnTo>
                  <a:lnTo>
                    <a:pt x="176" y="142"/>
                  </a:lnTo>
                  <a:lnTo>
                    <a:pt x="158" y="140"/>
                  </a:lnTo>
                  <a:lnTo>
                    <a:pt x="150" y="138"/>
                  </a:lnTo>
                  <a:lnTo>
                    <a:pt x="134" y="136"/>
                  </a:lnTo>
                  <a:lnTo>
                    <a:pt x="112" y="130"/>
                  </a:lnTo>
                  <a:lnTo>
                    <a:pt x="106" y="120"/>
                  </a:lnTo>
                  <a:lnTo>
                    <a:pt x="100" y="116"/>
                  </a:lnTo>
                  <a:lnTo>
                    <a:pt x="100" y="108"/>
                  </a:lnTo>
                  <a:lnTo>
                    <a:pt x="86" y="114"/>
                  </a:lnTo>
                  <a:lnTo>
                    <a:pt x="80" y="110"/>
                  </a:lnTo>
                  <a:lnTo>
                    <a:pt x="72" y="114"/>
                  </a:lnTo>
                  <a:lnTo>
                    <a:pt x="70" y="112"/>
                  </a:lnTo>
                  <a:lnTo>
                    <a:pt x="64" y="114"/>
                  </a:lnTo>
                  <a:lnTo>
                    <a:pt x="58" y="124"/>
                  </a:lnTo>
                  <a:lnTo>
                    <a:pt x="48" y="124"/>
                  </a:lnTo>
                  <a:lnTo>
                    <a:pt x="36" y="120"/>
                  </a:lnTo>
                  <a:lnTo>
                    <a:pt x="36" y="114"/>
                  </a:lnTo>
                  <a:lnTo>
                    <a:pt x="34" y="112"/>
                  </a:lnTo>
                  <a:lnTo>
                    <a:pt x="24" y="120"/>
                  </a:lnTo>
                  <a:lnTo>
                    <a:pt x="14" y="114"/>
                  </a:lnTo>
                  <a:lnTo>
                    <a:pt x="14" y="110"/>
                  </a:lnTo>
                  <a:lnTo>
                    <a:pt x="2" y="108"/>
                  </a:lnTo>
                  <a:lnTo>
                    <a:pt x="4" y="104"/>
                  </a:lnTo>
                  <a:lnTo>
                    <a:pt x="0" y="96"/>
                  </a:lnTo>
                  <a:lnTo>
                    <a:pt x="4" y="90"/>
                  </a:lnTo>
                  <a:lnTo>
                    <a:pt x="2" y="80"/>
                  </a:lnTo>
                  <a:close/>
                </a:path>
              </a:pathLst>
            </a:custGeom>
            <a:solidFill>
              <a:srgbClr val="B2B2B2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 sz="1350"/>
            </a:p>
          </p:txBody>
        </p:sp>
        <p:sp>
          <p:nvSpPr>
            <p:cNvPr id="31" name="Freeform 27"/>
            <p:cNvSpPr>
              <a:spLocks/>
            </p:cNvSpPr>
            <p:nvPr/>
          </p:nvSpPr>
          <p:spPr bwMode="gray">
            <a:xfrm>
              <a:off x="5467350" y="4591050"/>
              <a:ext cx="360362" cy="160337"/>
            </a:xfrm>
            <a:custGeom>
              <a:avLst/>
              <a:gdLst>
                <a:gd name="T0" fmla="*/ 2 w 218"/>
                <a:gd name="T1" fmla="*/ 144 h 102"/>
                <a:gd name="T2" fmla="*/ 14 w 218"/>
                <a:gd name="T3" fmla="*/ 127 h 102"/>
                <a:gd name="T4" fmla="*/ 30 w 218"/>
                <a:gd name="T5" fmla="*/ 118 h 102"/>
                <a:gd name="T6" fmla="*/ 37 w 218"/>
                <a:gd name="T7" fmla="*/ 111 h 102"/>
                <a:gd name="T8" fmla="*/ 50 w 218"/>
                <a:gd name="T9" fmla="*/ 111 h 102"/>
                <a:gd name="T10" fmla="*/ 76 w 218"/>
                <a:gd name="T11" fmla="*/ 118 h 102"/>
                <a:gd name="T12" fmla="*/ 81 w 218"/>
                <a:gd name="T13" fmla="*/ 111 h 102"/>
                <a:gd name="T14" fmla="*/ 89 w 218"/>
                <a:gd name="T15" fmla="*/ 118 h 102"/>
                <a:gd name="T16" fmla="*/ 107 w 218"/>
                <a:gd name="T17" fmla="*/ 111 h 102"/>
                <a:gd name="T18" fmla="*/ 120 w 218"/>
                <a:gd name="T19" fmla="*/ 105 h 102"/>
                <a:gd name="T20" fmla="*/ 126 w 218"/>
                <a:gd name="T21" fmla="*/ 101 h 102"/>
                <a:gd name="T22" fmla="*/ 143 w 218"/>
                <a:gd name="T23" fmla="*/ 101 h 102"/>
                <a:gd name="T24" fmla="*/ 150 w 218"/>
                <a:gd name="T25" fmla="*/ 89 h 102"/>
                <a:gd name="T26" fmla="*/ 157 w 218"/>
                <a:gd name="T27" fmla="*/ 86 h 102"/>
                <a:gd name="T28" fmla="*/ 172 w 218"/>
                <a:gd name="T29" fmla="*/ 78 h 102"/>
                <a:gd name="T30" fmla="*/ 182 w 218"/>
                <a:gd name="T31" fmla="*/ 64 h 102"/>
                <a:gd name="T32" fmla="*/ 187 w 218"/>
                <a:gd name="T33" fmla="*/ 47 h 102"/>
                <a:gd name="T34" fmla="*/ 196 w 218"/>
                <a:gd name="T35" fmla="*/ 42 h 102"/>
                <a:gd name="T36" fmla="*/ 212 w 218"/>
                <a:gd name="T37" fmla="*/ 36 h 102"/>
                <a:gd name="T38" fmla="*/ 227 w 218"/>
                <a:gd name="T39" fmla="*/ 26 h 102"/>
                <a:gd name="T40" fmla="*/ 243 w 218"/>
                <a:gd name="T41" fmla="*/ 15 h 102"/>
                <a:gd name="T42" fmla="*/ 246 w 218"/>
                <a:gd name="T43" fmla="*/ 11 h 102"/>
                <a:gd name="T44" fmla="*/ 265 w 218"/>
                <a:gd name="T45" fmla="*/ 15 h 102"/>
                <a:gd name="T46" fmla="*/ 277 w 218"/>
                <a:gd name="T47" fmla="*/ 2 h 102"/>
                <a:gd name="T48" fmla="*/ 303 w 218"/>
                <a:gd name="T49" fmla="*/ 11 h 102"/>
                <a:gd name="T50" fmla="*/ 332 w 218"/>
                <a:gd name="T51" fmla="*/ 21 h 102"/>
                <a:gd name="T52" fmla="*/ 353 w 218"/>
                <a:gd name="T53" fmla="*/ 2 h 102"/>
                <a:gd name="T54" fmla="*/ 378 w 218"/>
                <a:gd name="T55" fmla="*/ 0 h 102"/>
                <a:gd name="T56" fmla="*/ 392 w 218"/>
                <a:gd name="T57" fmla="*/ 26 h 102"/>
                <a:gd name="T58" fmla="*/ 414 w 218"/>
                <a:gd name="T59" fmla="*/ 36 h 102"/>
                <a:gd name="T60" fmla="*/ 414 w 218"/>
                <a:gd name="T61" fmla="*/ 58 h 102"/>
                <a:gd name="T62" fmla="*/ 453 w 218"/>
                <a:gd name="T63" fmla="*/ 58 h 102"/>
                <a:gd name="T64" fmla="*/ 469 w 218"/>
                <a:gd name="T65" fmla="*/ 36 h 102"/>
                <a:gd name="T66" fmla="*/ 520 w 218"/>
                <a:gd name="T67" fmla="*/ 26 h 102"/>
                <a:gd name="T68" fmla="*/ 580 w 218"/>
                <a:gd name="T69" fmla="*/ 42 h 102"/>
                <a:gd name="T70" fmla="*/ 610 w 218"/>
                <a:gd name="T71" fmla="*/ 21 h 102"/>
                <a:gd name="T72" fmla="*/ 681 w 218"/>
                <a:gd name="T73" fmla="*/ 15 h 102"/>
                <a:gd name="T74" fmla="*/ 731 w 218"/>
                <a:gd name="T75" fmla="*/ 42 h 102"/>
                <a:gd name="T76" fmla="*/ 771 w 218"/>
                <a:gd name="T77" fmla="*/ 64 h 102"/>
                <a:gd name="T78" fmla="*/ 755 w 218"/>
                <a:gd name="T79" fmla="*/ 184 h 102"/>
                <a:gd name="T80" fmla="*/ 685 w 218"/>
                <a:gd name="T81" fmla="*/ 181 h 102"/>
                <a:gd name="T82" fmla="*/ 580 w 218"/>
                <a:gd name="T83" fmla="*/ 160 h 102"/>
                <a:gd name="T84" fmla="*/ 469 w 218"/>
                <a:gd name="T85" fmla="*/ 216 h 102"/>
                <a:gd name="T86" fmla="*/ 401 w 218"/>
                <a:gd name="T87" fmla="*/ 216 h 102"/>
                <a:gd name="T88" fmla="*/ 316 w 218"/>
                <a:gd name="T89" fmla="*/ 228 h 102"/>
                <a:gd name="T90" fmla="*/ 277 w 218"/>
                <a:gd name="T91" fmla="*/ 269 h 102"/>
                <a:gd name="T92" fmla="*/ 143 w 218"/>
                <a:gd name="T93" fmla="*/ 267 h 102"/>
                <a:gd name="T94" fmla="*/ 76 w 218"/>
                <a:gd name="T95" fmla="*/ 240 h 102"/>
                <a:gd name="T96" fmla="*/ 14 w 218"/>
                <a:gd name="T97" fmla="*/ 213 h 102"/>
                <a:gd name="T98" fmla="*/ 2 w 218"/>
                <a:gd name="T99" fmla="*/ 154 h 102"/>
                <a:gd name="T100" fmla="*/ 2 w 218"/>
                <a:gd name="T101" fmla="*/ 149 h 102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218"/>
                <a:gd name="T154" fmla="*/ 0 h 102"/>
                <a:gd name="T155" fmla="*/ 218 w 218"/>
                <a:gd name="T156" fmla="*/ 102 h 102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218" h="102">
                  <a:moveTo>
                    <a:pt x="2" y="56"/>
                  </a:moveTo>
                  <a:lnTo>
                    <a:pt x="2" y="54"/>
                  </a:lnTo>
                  <a:lnTo>
                    <a:pt x="4" y="52"/>
                  </a:lnTo>
                  <a:lnTo>
                    <a:pt x="4" y="48"/>
                  </a:lnTo>
                  <a:lnTo>
                    <a:pt x="6" y="46"/>
                  </a:lnTo>
                  <a:lnTo>
                    <a:pt x="8" y="44"/>
                  </a:lnTo>
                  <a:lnTo>
                    <a:pt x="8" y="42"/>
                  </a:lnTo>
                  <a:lnTo>
                    <a:pt x="10" y="42"/>
                  </a:lnTo>
                  <a:lnTo>
                    <a:pt x="12" y="40"/>
                  </a:lnTo>
                  <a:lnTo>
                    <a:pt x="14" y="42"/>
                  </a:lnTo>
                  <a:lnTo>
                    <a:pt x="16" y="44"/>
                  </a:lnTo>
                  <a:lnTo>
                    <a:pt x="20" y="44"/>
                  </a:lnTo>
                  <a:lnTo>
                    <a:pt x="20" y="42"/>
                  </a:lnTo>
                  <a:lnTo>
                    <a:pt x="22" y="42"/>
                  </a:lnTo>
                  <a:lnTo>
                    <a:pt x="22" y="44"/>
                  </a:lnTo>
                  <a:lnTo>
                    <a:pt x="24" y="44"/>
                  </a:lnTo>
                  <a:lnTo>
                    <a:pt x="26" y="44"/>
                  </a:lnTo>
                  <a:lnTo>
                    <a:pt x="28" y="42"/>
                  </a:lnTo>
                  <a:lnTo>
                    <a:pt x="30" y="42"/>
                  </a:lnTo>
                  <a:lnTo>
                    <a:pt x="32" y="40"/>
                  </a:lnTo>
                  <a:lnTo>
                    <a:pt x="34" y="40"/>
                  </a:lnTo>
                  <a:lnTo>
                    <a:pt x="34" y="38"/>
                  </a:lnTo>
                  <a:lnTo>
                    <a:pt x="36" y="38"/>
                  </a:lnTo>
                  <a:lnTo>
                    <a:pt x="38" y="38"/>
                  </a:lnTo>
                  <a:lnTo>
                    <a:pt x="38" y="36"/>
                  </a:lnTo>
                  <a:lnTo>
                    <a:pt x="40" y="34"/>
                  </a:lnTo>
                  <a:lnTo>
                    <a:pt x="40" y="32"/>
                  </a:lnTo>
                  <a:lnTo>
                    <a:pt x="42" y="32"/>
                  </a:lnTo>
                  <a:lnTo>
                    <a:pt x="44" y="32"/>
                  </a:lnTo>
                  <a:lnTo>
                    <a:pt x="46" y="30"/>
                  </a:lnTo>
                  <a:lnTo>
                    <a:pt x="48" y="26"/>
                  </a:lnTo>
                  <a:lnTo>
                    <a:pt x="48" y="24"/>
                  </a:lnTo>
                  <a:lnTo>
                    <a:pt x="48" y="20"/>
                  </a:lnTo>
                  <a:lnTo>
                    <a:pt x="50" y="18"/>
                  </a:lnTo>
                  <a:lnTo>
                    <a:pt x="50" y="16"/>
                  </a:lnTo>
                  <a:lnTo>
                    <a:pt x="52" y="16"/>
                  </a:lnTo>
                  <a:lnTo>
                    <a:pt x="54" y="16"/>
                  </a:lnTo>
                  <a:lnTo>
                    <a:pt x="56" y="14"/>
                  </a:lnTo>
                  <a:lnTo>
                    <a:pt x="58" y="12"/>
                  </a:lnTo>
                  <a:lnTo>
                    <a:pt x="60" y="10"/>
                  </a:lnTo>
                  <a:lnTo>
                    <a:pt x="62" y="8"/>
                  </a:lnTo>
                  <a:lnTo>
                    <a:pt x="64" y="6"/>
                  </a:lnTo>
                  <a:lnTo>
                    <a:pt x="64" y="4"/>
                  </a:lnTo>
                  <a:lnTo>
                    <a:pt x="66" y="4"/>
                  </a:lnTo>
                  <a:lnTo>
                    <a:pt x="70" y="4"/>
                  </a:lnTo>
                  <a:lnTo>
                    <a:pt x="70" y="6"/>
                  </a:lnTo>
                  <a:lnTo>
                    <a:pt x="72" y="4"/>
                  </a:lnTo>
                  <a:lnTo>
                    <a:pt x="74" y="2"/>
                  </a:lnTo>
                  <a:lnTo>
                    <a:pt x="80" y="4"/>
                  </a:lnTo>
                  <a:lnTo>
                    <a:pt x="80" y="10"/>
                  </a:lnTo>
                  <a:lnTo>
                    <a:pt x="88" y="8"/>
                  </a:lnTo>
                  <a:lnTo>
                    <a:pt x="90" y="2"/>
                  </a:lnTo>
                  <a:lnTo>
                    <a:pt x="94" y="2"/>
                  </a:lnTo>
                  <a:lnTo>
                    <a:pt x="94" y="0"/>
                  </a:lnTo>
                  <a:lnTo>
                    <a:pt x="100" y="0"/>
                  </a:lnTo>
                  <a:lnTo>
                    <a:pt x="104" y="6"/>
                  </a:lnTo>
                  <a:lnTo>
                    <a:pt x="104" y="10"/>
                  </a:lnTo>
                  <a:lnTo>
                    <a:pt x="110" y="10"/>
                  </a:lnTo>
                  <a:lnTo>
                    <a:pt x="110" y="14"/>
                  </a:lnTo>
                  <a:lnTo>
                    <a:pt x="110" y="16"/>
                  </a:lnTo>
                  <a:lnTo>
                    <a:pt x="110" y="22"/>
                  </a:lnTo>
                  <a:lnTo>
                    <a:pt x="118" y="20"/>
                  </a:lnTo>
                  <a:lnTo>
                    <a:pt x="120" y="22"/>
                  </a:lnTo>
                  <a:lnTo>
                    <a:pt x="122" y="20"/>
                  </a:lnTo>
                  <a:lnTo>
                    <a:pt x="124" y="14"/>
                  </a:lnTo>
                  <a:lnTo>
                    <a:pt x="134" y="8"/>
                  </a:lnTo>
                  <a:lnTo>
                    <a:pt x="138" y="10"/>
                  </a:lnTo>
                  <a:lnTo>
                    <a:pt x="146" y="10"/>
                  </a:lnTo>
                  <a:lnTo>
                    <a:pt x="154" y="16"/>
                  </a:lnTo>
                  <a:lnTo>
                    <a:pt x="160" y="12"/>
                  </a:lnTo>
                  <a:lnTo>
                    <a:pt x="162" y="8"/>
                  </a:lnTo>
                  <a:lnTo>
                    <a:pt x="170" y="8"/>
                  </a:lnTo>
                  <a:lnTo>
                    <a:pt x="180" y="6"/>
                  </a:lnTo>
                  <a:lnTo>
                    <a:pt x="182" y="10"/>
                  </a:lnTo>
                  <a:lnTo>
                    <a:pt x="194" y="16"/>
                  </a:lnTo>
                  <a:lnTo>
                    <a:pt x="196" y="20"/>
                  </a:lnTo>
                  <a:lnTo>
                    <a:pt x="204" y="24"/>
                  </a:lnTo>
                  <a:lnTo>
                    <a:pt x="218" y="32"/>
                  </a:lnTo>
                  <a:lnTo>
                    <a:pt x="200" y="70"/>
                  </a:lnTo>
                  <a:lnTo>
                    <a:pt x="188" y="72"/>
                  </a:lnTo>
                  <a:lnTo>
                    <a:pt x="182" y="68"/>
                  </a:lnTo>
                  <a:lnTo>
                    <a:pt x="172" y="60"/>
                  </a:lnTo>
                  <a:lnTo>
                    <a:pt x="154" y="60"/>
                  </a:lnTo>
                  <a:lnTo>
                    <a:pt x="142" y="62"/>
                  </a:lnTo>
                  <a:lnTo>
                    <a:pt x="124" y="82"/>
                  </a:lnTo>
                  <a:lnTo>
                    <a:pt x="116" y="82"/>
                  </a:lnTo>
                  <a:lnTo>
                    <a:pt x="106" y="82"/>
                  </a:lnTo>
                  <a:lnTo>
                    <a:pt x="98" y="82"/>
                  </a:lnTo>
                  <a:lnTo>
                    <a:pt x="84" y="86"/>
                  </a:lnTo>
                  <a:lnTo>
                    <a:pt x="80" y="86"/>
                  </a:lnTo>
                  <a:lnTo>
                    <a:pt x="74" y="102"/>
                  </a:lnTo>
                  <a:lnTo>
                    <a:pt x="46" y="100"/>
                  </a:lnTo>
                  <a:lnTo>
                    <a:pt x="38" y="100"/>
                  </a:lnTo>
                  <a:lnTo>
                    <a:pt x="28" y="94"/>
                  </a:lnTo>
                  <a:lnTo>
                    <a:pt x="20" y="90"/>
                  </a:lnTo>
                  <a:lnTo>
                    <a:pt x="16" y="94"/>
                  </a:lnTo>
                  <a:lnTo>
                    <a:pt x="4" y="80"/>
                  </a:lnTo>
                  <a:lnTo>
                    <a:pt x="0" y="74"/>
                  </a:lnTo>
                  <a:lnTo>
                    <a:pt x="2" y="58"/>
                  </a:lnTo>
                  <a:lnTo>
                    <a:pt x="2" y="56"/>
                  </a:lnTo>
                  <a:close/>
                </a:path>
              </a:pathLst>
            </a:custGeom>
            <a:solidFill>
              <a:srgbClr val="B2B2B2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 sz="1350"/>
            </a:p>
          </p:txBody>
        </p:sp>
        <p:sp>
          <p:nvSpPr>
            <p:cNvPr id="32" name="Freeform 28"/>
            <p:cNvSpPr>
              <a:spLocks/>
            </p:cNvSpPr>
            <p:nvPr/>
          </p:nvSpPr>
          <p:spPr bwMode="gray">
            <a:xfrm>
              <a:off x="5241925" y="4838700"/>
              <a:ext cx="200025" cy="123825"/>
            </a:xfrm>
            <a:custGeom>
              <a:avLst/>
              <a:gdLst>
                <a:gd name="T0" fmla="*/ 110 w 122"/>
                <a:gd name="T1" fmla="*/ 63 h 80"/>
                <a:gd name="T2" fmla="*/ 209 w 122"/>
                <a:gd name="T3" fmla="*/ 42 h 80"/>
                <a:gd name="T4" fmla="*/ 321 w 122"/>
                <a:gd name="T5" fmla="*/ 26 h 80"/>
                <a:gd name="T6" fmla="*/ 419 w 122"/>
                <a:gd name="T7" fmla="*/ 0 h 80"/>
                <a:gd name="T8" fmla="*/ 455 w 122"/>
                <a:gd name="T9" fmla="*/ 58 h 80"/>
                <a:gd name="T10" fmla="*/ 437 w 122"/>
                <a:gd name="T11" fmla="*/ 54 h 80"/>
                <a:gd name="T12" fmla="*/ 419 w 122"/>
                <a:gd name="T13" fmla="*/ 58 h 80"/>
                <a:gd name="T14" fmla="*/ 411 w 122"/>
                <a:gd name="T15" fmla="*/ 74 h 80"/>
                <a:gd name="T16" fmla="*/ 394 w 122"/>
                <a:gd name="T17" fmla="*/ 74 h 80"/>
                <a:gd name="T18" fmla="*/ 380 w 122"/>
                <a:gd name="T19" fmla="*/ 86 h 80"/>
                <a:gd name="T20" fmla="*/ 361 w 122"/>
                <a:gd name="T21" fmla="*/ 89 h 80"/>
                <a:gd name="T22" fmla="*/ 336 w 122"/>
                <a:gd name="T23" fmla="*/ 94 h 80"/>
                <a:gd name="T24" fmla="*/ 321 w 122"/>
                <a:gd name="T25" fmla="*/ 110 h 80"/>
                <a:gd name="T26" fmla="*/ 336 w 122"/>
                <a:gd name="T27" fmla="*/ 120 h 80"/>
                <a:gd name="T28" fmla="*/ 336 w 122"/>
                <a:gd name="T29" fmla="*/ 137 h 80"/>
                <a:gd name="T30" fmla="*/ 336 w 122"/>
                <a:gd name="T31" fmla="*/ 152 h 80"/>
                <a:gd name="T32" fmla="*/ 315 w 122"/>
                <a:gd name="T33" fmla="*/ 152 h 80"/>
                <a:gd name="T34" fmla="*/ 292 w 122"/>
                <a:gd name="T35" fmla="*/ 156 h 80"/>
                <a:gd name="T36" fmla="*/ 277 w 122"/>
                <a:gd name="T37" fmla="*/ 167 h 80"/>
                <a:gd name="T38" fmla="*/ 284 w 122"/>
                <a:gd name="T39" fmla="*/ 175 h 80"/>
                <a:gd name="T40" fmla="*/ 284 w 122"/>
                <a:gd name="T41" fmla="*/ 183 h 80"/>
                <a:gd name="T42" fmla="*/ 277 w 122"/>
                <a:gd name="T43" fmla="*/ 189 h 80"/>
                <a:gd name="T44" fmla="*/ 284 w 122"/>
                <a:gd name="T45" fmla="*/ 206 h 80"/>
                <a:gd name="T46" fmla="*/ 270 w 122"/>
                <a:gd name="T47" fmla="*/ 210 h 80"/>
                <a:gd name="T48" fmla="*/ 254 w 122"/>
                <a:gd name="T49" fmla="*/ 206 h 80"/>
                <a:gd name="T50" fmla="*/ 233 w 122"/>
                <a:gd name="T51" fmla="*/ 200 h 80"/>
                <a:gd name="T52" fmla="*/ 226 w 122"/>
                <a:gd name="T53" fmla="*/ 206 h 80"/>
                <a:gd name="T54" fmla="*/ 198 w 122"/>
                <a:gd name="T55" fmla="*/ 206 h 80"/>
                <a:gd name="T56" fmla="*/ 187 w 122"/>
                <a:gd name="T57" fmla="*/ 189 h 80"/>
                <a:gd name="T58" fmla="*/ 181 w 122"/>
                <a:gd name="T59" fmla="*/ 183 h 80"/>
                <a:gd name="T60" fmla="*/ 181 w 122"/>
                <a:gd name="T61" fmla="*/ 179 h 80"/>
                <a:gd name="T62" fmla="*/ 171 w 122"/>
                <a:gd name="T63" fmla="*/ 183 h 80"/>
                <a:gd name="T64" fmla="*/ 166 w 122"/>
                <a:gd name="T65" fmla="*/ 195 h 80"/>
                <a:gd name="T66" fmla="*/ 150 w 122"/>
                <a:gd name="T67" fmla="*/ 206 h 80"/>
                <a:gd name="T68" fmla="*/ 126 w 122"/>
                <a:gd name="T69" fmla="*/ 200 h 80"/>
                <a:gd name="T70" fmla="*/ 107 w 122"/>
                <a:gd name="T71" fmla="*/ 206 h 80"/>
                <a:gd name="T72" fmla="*/ 88 w 122"/>
                <a:gd name="T73" fmla="*/ 200 h 80"/>
                <a:gd name="T74" fmla="*/ 88 w 122"/>
                <a:gd name="T75" fmla="*/ 206 h 80"/>
                <a:gd name="T76" fmla="*/ 76 w 122"/>
                <a:gd name="T77" fmla="*/ 206 h 80"/>
                <a:gd name="T78" fmla="*/ 61 w 122"/>
                <a:gd name="T79" fmla="*/ 206 h 80"/>
                <a:gd name="T80" fmla="*/ 30 w 122"/>
                <a:gd name="T81" fmla="*/ 206 h 80"/>
                <a:gd name="T82" fmla="*/ 65 w 122"/>
                <a:gd name="T83" fmla="*/ 175 h 80"/>
                <a:gd name="T84" fmla="*/ 37 w 122"/>
                <a:gd name="T85" fmla="*/ 132 h 80"/>
                <a:gd name="T86" fmla="*/ 21 w 122"/>
                <a:gd name="T87" fmla="*/ 94 h 80"/>
                <a:gd name="T88" fmla="*/ 37 w 122"/>
                <a:gd name="T89" fmla="*/ 68 h 80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122"/>
                <a:gd name="T136" fmla="*/ 0 h 80"/>
                <a:gd name="T137" fmla="*/ 122 w 122"/>
                <a:gd name="T138" fmla="*/ 80 h 80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122" h="80">
                  <a:moveTo>
                    <a:pt x="8" y="20"/>
                  </a:moveTo>
                  <a:lnTo>
                    <a:pt x="26" y="22"/>
                  </a:lnTo>
                  <a:lnTo>
                    <a:pt x="30" y="24"/>
                  </a:lnTo>
                  <a:lnTo>
                    <a:pt x="40" y="24"/>
                  </a:lnTo>
                  <a:lnTo>
                    <a:pt x="44" y="28"/>
                  </a:lnTo>
                  <a:lnTo>
                    <a:pt x="56" y="16"/>
                  </a:lnTo>
                  <a:lnTo>
                    <a:pt x="66" y="12"/>
                  </a:lnTo>
                  <a:lnTo>
                    <a:pt x="80" y="16"/>
                  </a:lnTo>
                  <a:lnTo>
                    <a:pt x="86" y="10"/>
                  </a:lnTo>
                  <a:lnTo>
                    <a:pt x="100" y="12"/>
                  </a:lnTo>
                  <a:lnTo>
                    <a:pt x="100" y="4"/>
                  </a:lnTo>
                  <a:lnTo>
                    <a:pt x="112" y="0"/>
                  </a:lnTo>
                  <a:lnTo>
                    <a:pt x="116" y="14"/>
                  </a:lnTo>
                  <a:lnTo>
                    <a:pt x="122" y="22"/>
                  </a:lnTo>
                  <a:lnTo>
                    <a:pt x="120" y="20"/>
                  </a:lnTo>
                  <a:lnTo>
                    <a:pt x="118" y="20"/>
                  </a:lnTo>
                  <a:lnTo>
                    <a:pt x="116" y="20"/>
                  </a:lnTo>
                  <a:lnTo>
                    <a:pt x="112" y="20"/>
                  </a:lnTo>
                  <a:lnTo>
                    <a:pt x="112" y="22"/>
                  </a:lnTo>
                  <a:lnTo>
                    <a:pt x="112" y="26"/>
                  </a:lnTo>
                  <a:lnTo>
                    <a:pt x="112" y="28"/>
                  </a:lnTo>
                  <a:lnTo>
                    <a:pt x="110" y="28"/>
                  </a:lnTo>
                  <a:lnTo>
                    <a:pt x="108" y="28"/>
                  </a:lnTo>
                  <a:lnTo>
                    <a:pt x="108" y="26"/>
                  </a:lnTo>
                  <a:lnTo>
                    <a:pt x="106" y="28"/>
                  </a:lnTo>
                  <a:lnTo>
                    <a:pt x="104" y="30"/>
                  </a:lnTo>
                  <a:lnTo>
                    <a:pt x="104" y="32"/>
                  </a:lnTo>
                  <a:lnTo>
                    <a:pt x="102" y="32"/>
                  </a:lnTo>
                  <a:lnTo>
                    <a:pt x="100" y="32"/>
                  </a:lnTo>
                  <a:lnTo>
                    <a:pt x="98" y="34"/>
                  </a:lnTo>
                  <a:lnTo>
                    <a:pt x="96" y="34"/>
                  </a:lnTo>
                  <a:lnTo>
                    <a:pt x="94" y="36"/>
                  </a:lnTo>
                  <a:lnTo>
                    <a:pt x="92" y="36"/>
                  </a:lnTo>
                  <a:lnTo>
                    <a:pt x="90" y="36"/>
                  </a:lnTo>
                  <a:lnTo>
                    <a:pt x="88" y="38"/>
                  </a:lnTo>
                  <a:lnTo>
                    <a:pt x="86" y="40"/>
                  </a:lnTo>
                  <a:lnTo>
                    <a:pt x="86" y="42"/>
                  </a:lnTo>
                  <a:lnTo>
                    <a:pt x="86" y="44"/>
                  </a:lnTo>
                  <a:lnTo>
                    <a:pt x="88" y="44"/>
                  </a:lnTo>
                  <a:lnTo>
                    <a:pt x="90" y="46"/>
                  </a:lnTo>
                  <a:lnTo>
                    <a:pt x="90" y="48"/>
                  </a:lnTo>
                  <a:lnTo>
                    <a:pt x="90" y="50"/>
                  </a:lnTo>
                  <a:lnTo>
                    <a:pt x="90" y="52"/>
                  </a:lnTo>
                  <a:lnTo>
                    <a:pt x="90" y="54"/>
                  </a:lnTo>
                  <a:lnTo>
                    <a:pt x="90" y="56"/>
                  </a:lnTo>
                  <a:lnTo>
                    <a:pt x="90" y="58"/>
                  </a:lnTo>
                  <a:lnTo>
                    <a:pt x="88" y="58"/>
                  </a:lnTo>
                  <a:lnTo>
                    <a:pt x="86" y="58"/>
                  </a:lnTo>
                  <a:lnTo>
                    <a:pt x="84" y="58"/>
                  </a:lnTo>
                  <a:lnTo>
                    <a:pt x="82" y="58"/>
                  </a:lnTo>
                  <a:lnTo>
                    <a:pt x="80" y="60"/>
                  </a:lnTo>
                  <a:lnTo>
                    <a:pt x="78" y="60"/>
                  </a:lnTo>
                  <a:lnTo>
                    <a:pt x="78" y="62"/>
                  </a:lnTo>
                  <a:lnTo>
                    <a:pt x="76" y="62"/>
                  </a:lnTo>
                  <a:lnTo>
                    <a:pt x="74" y="64"/>
                  </a:lnTo>
                  <a:lnTo>
                    <a:pt x="76" y="66"/>
                  </a:lnTo>
                  <a:lnTo>
                    <a:pt x="78" y="68"/>
                  </a:lnTo>
                  <a:lnTo>
                    <a:pt x="76" y="70"/>
                  </a:lnTo>
                  <a:lnTo>
                    <a:pt x="74" y="70"/>
                  </a:lnTo>
                  <a:lnTo>
                    <a:pt x="74" y="72"/>
                  </a:lnTo>
                  <a:lnTo>
                    <a:pt x="76" y="74"/>
                  </a:lnTo>
                  <a:lnTo>
                    <a:pt x="76" y="76"/>
                  </a:lnTo>
                  <a:lnTo>
                    <a:pt x="76" y="78"/>
                  </a:lnTo>
                  <a:lnTo>
                    <a:pt x="74" y="78"/>
                  </a:lnTo>
                  <a:lnTo>
                    <a:pt x="72" y="80"/>
                  </a:lnTo>
                  <a:lnTo>
                    <a:pt x="70" y="80"/>
                  </a:lnTo>
                  <a:lnTo>
                    <a:pt x="68" y="80"/>
                  </a:lnTo>
                  <a:lnTo>
                    <a:pt x="68" y="78"/>
                  </a:lnTo>
                  <a:lnTo>
                    <a:pt x="66" y="78"/>
                  </a:lnTo>
                  <a:lnTo>
                    <a:pt x="64" y="78"/>
                  </a:lnTo>
                  <a:lnTo>
                    <a:pt x="62" y="76"/>
                  </a:lnTo>
                  <a:lnTo>
                    <a:pt x="60" y="76"/>
                  </a:lnTo>
                  <a:lnTo>
                    <a:pt x="60" y="78"/>
                  </a:lnTo>
                  <a:lnTo>
                    <a:pt x="58" y="78"/>
                  </a:lnTo>
                  <a:lnTo>
                    <a:pt x="56" y="78"/>
                  </a:lnTo>
                  <a:lnTo>
                    <a:pt x="54" y="78"/>
                  </a:lnTo>
                  <a:lnTo>
                    <a:pt x="54" y="76"/>
                  </a:lnTo>
                  <a:lnTo>
                    <a:pt x="52" y="76"/>
                  </a:lnTo>
                  <a:lnTo>
                    <a:pt x="50" y="72"/>
                  </a:lnTo>
                  <a:lnTo>
                    <a:pt x="48" y="70"/>
                  </a:lnTo>
                  <a:lnTo>
                    <a:pt x="48" y="68"/>
                  </a:lnTo>
                  <a:lnTo>
                    <a:pt x="46" y="68"/>
                  </a:lnTo>
                  <a:lnTo>
                    <a:pt x="46" y="70"/>
                  </a:lnTo>
                  <a:lnTo>
                    <a:pt x="44" y="72"/>
                  </a:lnTo>
                  <a:lnTo>
                    <a:pt x="44" y="74"/>
                  </a:lnTo>
                  <a:lnTo>
                    <a:pt x="42" y="76"/>
                  </a:lnTo>
                  <a:lnTo>
                    <a:pt x="40" y="78"/>
                  </a:lnTo>
                  <a:lnTo>
                    <a:pt x="36" y="78"/>
                  </a:lnTo>
                  <a:lnTo>
                    <a:pt x="34" y="76"/>
                  </a:lnTo>
                  <a:lnTo>
                    <a:pt x="32" y="78"/>
                  </a:lnTo>
                  <a:lnTo>
                    <a:pt x="30" y="78"/>
                  </a:lnTo>
                  <a:lnTo>
                    <a:pt x="28" y="78"/>
                  </a:lnTo>
                  <a:lnTo>
                    <a:pt x="26" y="76"/>
                  </a:lnTo>
                  <a:lnTo>
                    <a:pt x="24" y="76"/>
                  </a:lnTo>
                  <a:lnTo>
                    <a:pt x="24" y="78"/>
                  </a:lnTo>
                  <a:lnTo>
                    <a:pt x="22" y="78"/>
                  </a:lnTo>
                  <a:lnTo>
                    <a:pt x="20" y="78"/>
                  </a:lnTo>
                  <a:lnTo>
                    <a:pt x="18" y="78"/>
                  </a:lnTo>
                  <a:lnTo>
                    <a:pt x="16" y="78"/>
                  </a:lnTo>
                  <a:lnTo>
                    <a:pt x="14" y="80"/>
                  </a:lnTo>
                  <a:lnTo>
                    <a:pt x="12" y="80"/>
                  </a:lnTo>
                  <a:lnTo>
                    <a:pt x="8" y="78"/>
                  </a:lnTo>
                  <a:lnTo>
                    <a:pt x="14" y="76"/>
                  </a:lnTo>
                  <a:lnTo>
                    <a:pt x="16" y="72"/>
                  </a:lnTo>
                  <a:lnTo>
                    <a:pt x="18" y="66"/>
                  </a:lnTo>
                  <a:lnTo>
                    <a:pt x="12" y="62"/>
                  </a:lnTo>
                  <a:lnTo>
                    <a:pt x="6" y="60"/>
                  </a:lnTo>
                  <a:lnTo>
                    <a:pt x="10" y="50"/>
                  </a:lnTo>
                  <a:lnTo>
                    <a:pt x="4" y="48"/>
                  </a:lnTo>
                  <a:lnTo>
                    <a:pt x="10" y="42"/>
                  </a:lnTo>
                  <a:lnTo>
                    <a:pt x="6" y="36"/>
                  </a:lnTo>
                  <a:lnTo>
                    <a:pt x="2" y="36"/>
                  </a:lnTo>
                  <a:lnTo>
                    <a:pt x="0" y="32"/>
                  </a:lnTo>
                  <a:lnTo>
                    <a:pt x="10" y="26"/>
                  </a:lnTo>
                  <a:lnTo>
                    <a:pt x="8" y="20"/>
                  </a:lnTo>
                  <a:close/>
                </a:path>
              </a:pathLst>
            </a:custGeom>
            <a:solidFill>
              <a:srgbClr val="B2B2B2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 sz="1350"/>
            </a:p>
          </p:txBody>
        </p:sp>
        <p:sp>
          <p:nvSpPr>
            <p:cNvPr id="33" name="Freeform 29"/>
            <p:cNvSpPr>
              <a:spLocks/>
            </p:cNvSpPr>
            <p:nvPr/>
          </p:nvSpPr>
          <p:spPr bwMode="gray">
            <a:xfrm>
              <a:off x="5424488" y="4686300"/>
              <a:ext cx="433387" cy="247650"/>
            </a:xfrm>
            <a:custGeom>
              <a:avLst/>
              <a:gdLst>
                <a:gd name="T0" fmla="*/ 387 w 260"/>
                <a:gd name="T1" fmla="*/ 388 h 160"/>
                <a:gd name="T2" fmla="*/ 350 w 260"/>
                <a:gd name="T3" fmla="*/ 403 h 160"/>
                <a:gd name="T4" fmla="*/ 318 w 260"/>
                <a:gd name="T5" fmla="*/ 403 h 160"/>
                <a:gd name="T6" fmla="*/ 270 w 260"/>
                <a:gd name="T7" fmla="*/ 408 h 160"/>
                <a:gd name="T8" fmla="*/ 231 w 260"/>
                <a:gd name="T9" fmla="*/ 403 h 160"/>
                <a:gd name="T10" fmla="*/ 157 w 260"/>
                <a:gd name="T11" fmla="*/ 358 h 160"/>
                <a:gd name="T12" fmla="*/ 57 w 260"/>
                <a:gd name="T13" fmla="*/ 321 h 160"/>
                <a:gd name="T14" fmla="*/ 39 w 260"/>
                <a:gd name="T15" fmla="*/ 306 h 160"/>
                <a:gd name="T16" fmla="*/ 16 w 260"/>
                <a:gd name="T17" fmla="*/ 285 h 160"/>
                <a:gd name="T18" fmla="*/ 0 w 260"/>
                <a:gd name="T19" fmla="*/ 250 h 160"/>
                <a:gd name="T20" fmla="*/ 25 w 260"/>
                <a:gd name="T21" fmla="*/ 229 h 160"/>
                <a:gd name="T22" fmla="*/ 31 w 260"/>
                <a:gd name="T23" fmla="*/ 209 h 160"/>
                <a:gd name="T24" fmla="*/ 16 w 260"/>
                <a:gd name="T25" fmla="*/ 198 h 160"/>
                <a:gd name="T26" fmla="*/ 25 w 260"/>
                <a:gd name="T27" fmla="*/ 172 h 160"/>
                <a:gd name="T28" fmla="*/ 48 w 260"/>
                <a:gd name="T29" fmla="*/ 168 h 160"/>
                <a:gd name="T30" fmla="*/ 57 w 260"/>
                <a:gd name="T31" fmla="*/ 153 h 160"/>
                <a:gd name="T32" fmla="*/ 48 w 260"/>
                <a:gd name="T33" fmla="*/ 143 h 160"/>
                <a:gd name="T34" fmla="*/ 16 w 260"/>
                <a:gd name="T35" fmla="*/ 138 h 160"/>
                <a:gd name="T36" fmla="*/ 31 w 260"/>
                <a:gd name="T37" fmla="*/ 126 h 160"/>
                <a:gd name="T38" fmla="*/ 57 w 260"/>
                <a:gd name="T39" fmla="*/ 126 h 160"/>
                <a:gd name="T40" fmla="*/ 72 w 260"/>
                <a:gd name="T41" fmla="*/ 132 h 160"/>
                <a:gd name="T42" fmla="*/ 118 w 260"/>
                <a:gd name="T43" fmla="*/ 132 h 160"/>
                <a:gd name="T44" fmla="*/ 118 w 260"/>
                <a:gd name="T45" fmla="*/ 106 h 160"/>
                <a:gd name="T46" fmla="*/ 157 w 260"/>
                <a:gd name="T47" fmla="*/ 88 h 160"/>
                <a:gd name="T48" fmla="*/ 172 w 260"/>
                <a:gd name="T49" fmla="*/ 76 h 160"/>
                <a:gd name="T50" fmla="*/ 206 w 260"/>
                <a:gd name="T51" fmla="*/ 88 h 160"/>
                <a:gd name="T52" fmla="*/ 245 w 260"/>
                <a:gd name="T53" fmla="*/ 103 h 160"/>
                <a:gd name="T54" fmla="*/ 278 w 260"/>
                <a:gd name="T55" fmla="*/ 103 h 160"/>
                <a:gd name="T56" fmla="*/ 387 w 260"/>
                <a:gd name="T57" fmla="*/ 106 h 160"/>
                <a:gd name="T58" fmla="*/ 415 w 260"/>
                <a:gd name="T59" fmla="*/ 65 h 160"/>
                <a:gd name="T60" fmla="*/ 428 w 260"/>
                <a:gd name="T61" fmla="*/ 65 h 160"/>
                <a:gd name="T62" fmla="*/ 479 w 260"/>
                <a:gd name="T63" fmla="*/ 56 h 160"/>
                <a:gd name="T64" fmla="*/ 516 w 260"/>
                <a:gd name="T65" fmla="*/ 56 h 160"/>
                <a:gd name="T66" fmla="*/ 553 w 260"/>
                <a:gd name="T67" fmla="*/ 56 h 160"/>
                <a:gd name="T68" fmla="*/ 585 w 260"/>
                <a:gd name="T69" fmla="*/ 56 h 160"/>
                <a:gd name="T70" fmla="*/ 658 w 260"/>
                <a:gd name="T71" fmla="*/ 2 h 160"/>
                <a:gd name="T72" fmla="*/ 706 w 260"/>
                <a:gd name="T73" fmla="*/ 0 h 160"/>
                <a:gd name="T74" fmla="*/ 779 w 260"/>
                <a:gd name="T75" fmla="*/ 0 h 160"/>
                <a:gd name="T76" fmla="*/ 816 w 260"/>
                <a:gd name="T77" fmla="*/ 21 h 160"/>
                <a:gd name="T78" fmla="*/ 841 w 260"/>
                <a:gd name="T79" fmla="*/ 30 h 160"/>
                <a:gd name="T80" fmla="*/ 888 w 260"/>
                <a:gd name="T81" fmla="*/ 26 h 160"/>
                <a:gd name="T82" fmla="*/ 894 w 260"/>
                <a:gd name="T83" fmla="*/ 26 h 160"/>
                <a:gd name="T84" fmla="*/ 941 w 260"/>
                <a:gd name="T85" fmla="*/ 47 h 160"/>
                <a:gd name="T86" fmla="*/ 981 w 260"/>
                <a:gd name="T87" fmla="*/ 63 h 160"/>
                <a:gd name="T88" fmla="*/ 1028 w 260"/>
                <a:gd name="T89" fmla="*/ 88 h 160"/>
                <a:gd name="T90" fmla="*/ 999 w 260"/>
                <a:gd name="T91" fmla="*/ 106 h 160"/>
                <a:gd name="T92" fmla="*/ 919 w 260"/>
                <a:gd name="T93" fmla="*/ 122 h 160"/>
                <a:gd name="T94" fmla="*/ 878 w 260"/>
                <a:gd name="T95" fmla="*/ 153 h 160"/>
                <a:gd name="T96" fmla="*/ 816 w 260"/>
                <a:gd name="T97" fmla="*/ 244 h 160"/>
                <a:gd name="T98" fmla="*/ 767 w 260"/>
                <a:gd name="T99" fmla="*/ 300 h 160"/>
                <a:gd name="T100" fmla="*/ 719 w 260"/>
                <a:gd name="T101" fmla="*/ 334 h 160"/>
                <a:gd name="T102" fmla="*/ 696 w 260"/>
                <a:gd name="T103" fmla="*/ 347 h 160"/>
                <a:gd name="T104" fmla="*/ 643 w 260"/>
                <a:gd name="T105" fmla="*/ 347 h 160"/>
                <a:gd name="T106" fmla="*/ 625 w 260"/>
                <a:gd name="T107" fmla="*/ 358 h 160"/>
                <a:gd name="T108" fmla="*/ 610 w 260"/>
                <a:gd name="T109" fmla="*/ 358 h 160"/>
                <a:gd name="T110" fmla="*/ 553 w 260"/>
                <a:gd name="T111" fmla="*/ 351 h 160"/>
                <a:gd name="T112" fmla="*/ 492 w 260"/>
                <a:gd name="T113" fmla="*/ 358 h 160"/>
                <a:gd name="T114" fmla="*/ 387 w 260"/>
                <a:gd name="T115" fmla="*/ 388 h 160"/>
                <a:gd name="T116" fmla="*/ 387 w 260"/>
                <a:gd name="T117" fmla="*/ 388 h 160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260"/>
                <a:gd name="T178" fmla="*/ 0 h 160"/>
                <a:gd name="T179" fmla="*/ 260 w 260"/>
                <a:gd name="T180" fmla="*/ 160 h 160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260" h="160">
                  <a:moveTo>
                    <a:pt x="98" y="152"/>
                  </a:moveTo>
                  <a:lnTo>
                    <a:pt x="88" y="158"/>
                  </a:lnTo>
                  <a:lnTo>
                    <a:pt x="80" y="158"/>
                  </a:lnTo>
                  <a:lnTo>
                    <a:pt x="68" y="160"/>
                  </a:lnTo>
                  <a:lnTo>
                    <a:pt x="58" y="158"/>
                  </a:lnTo>
                  <a:lnTo>
                    <a:pt x="40" y="140"/>
                  </a:lnTo>
                  <a:lnTo>
                    <a:pt x="14" y="126"/>
                  </a:lnTo>
                  <a:lnTo>
                    <a:pt x="10" y="120"/>
                  </a:lnTo>
                  <a:lnTo>
                    <a:pt x="4" y="112"/>
                  </a:lnTo>
                  <a:lnTo>
                    <a:pt x="0" y="98"/>
                  </a:lnTo>
                  <a:lnTo>
                    <a:pt x="6" y="90"/>
                  </a:lnTo>
                  <a:lnTo>
                    <a:pt x="8" y="82"/>
                  </a:lnTo>
                  <a:lnTo>
                    <a:pt x="4" y="78"/>
                  </a:lnTo>
                  <a:lnTo>
                    <a:pt x="6" y="68"/>
                  </a:lnTo>
                  <a:lnTo>
                    <a:pt x="12" y="66"/>
                  </a:lnTo>
                  <a:lnTo>
                    <a:pt x="14" y="60"/>
                  </a:lnTo>
                  <a:lnTo>
                    <a:pt x="12" y="56"/>
                  </a:lnTo>
                  <a:lnTo>
                    <a:pt x="4" y="54"/>
                  </a:lnTo>
                  <a:lnTo>
                    <a:pt x="8" y="50"/>
                  </a:lnTo>
                  <a:lnTo>
                    <a:pt x="14" y="50"/>
                  </a:lnTo>
                  <a:lnTo>
                    <a:pt x="18" y="52"/>
                  </a:lnTo>
                  <a:lnTo>
                    <a:pt x="30" y="52"/>
                  </a:lnTo>
                  <a:lnTo>
                    <a:pt x="30" y="42"/>
                  </a:lnTo>
                  <a:lnTo>
                    <a:pt x="40" y="34"/>
                  </a:lnTo>
                  <a:lnTo>
                    <a:pt x="44" y="30"/>
                  </a:lnTo>
                  <a:lnTo>
                    <a:pt x="52" y="34"/>
                  </a:lnTo>
                  <a:lnTo>
                    <a:pt x="62" y="40"/>
                  </a:lnTo>
                  <a:lnTo>
                    <a:pt x="70" y="40"/>
                  </a:lnTo>
                  <a:lnTo>
                    <a:pt x="98" y="42"/>
                  </a:lnTo>
                  <a:lnTo>
                    <a:pt x="104" y="26"/>
                  </a:lnTo>
                  <a:lnTo>
                    <a:pt x="108" y="26"/>
                  </a:lnTo>
                  <a:lnTo>
                    <a:pt x="122" y="22"/>
                  </a:lnTo>
                  <a:lnTo>
                    <a:pt x="130" y="22"/>
                  </a:lnTo>
                  <a:lnTo>
                    <a:pt x="140" y="22"/>
                  </a:lnTo>
                  <a:lnTo>
                    <a:pt x="148" y="22"/>
                  </a:lnTo>
                  <a:lnTo>
                    <a:pt x="166" y="2"/>
                  </a:lnTo>
                  <a:lnTo>
                    <a:pt x="178" y="0"/>
                  </a:lnTo>
                  <a:lnTo>
                    <a:pt x="196" y="0"/>
                  </a:lnTo>
                  <a:lnTo>
                    <a:pt x="206" y="8"/>
                  </a:lnTo>
                  <a:lnTo>
                    <a:pt x="212" y="12"/>
                  </a:lnTo>
                  <a:lnTo>
                    <a:pt x="224" y="10"/>
                  </a:lnTo>
                  <a:lnTo>
                    <a:pt x="226" y="10"/>
                  </a:lnTo>
                  <a:lnTo>
                    <a:pt x="238" y="18"/>
                  </a:lnTo>
                  <a:lnTo>
                    <a:pt x="248" y="24"/>
                  </a:lnTo>
                  <a:lnTo>
                    <a:pt x="260" y="34"/>
                  </a:lnTo>
                  <a:lnTo>
                    <a:pt x="252" y="42"/>
                  </a:lnTo>
                  <a:lnTo>
                    <a:pt x="232" y="48"/>
                  </a:lnTo>
                  <a:lnTo>
                    <a:pt x="222" y="60"/>
                  </a:lnTo>
                  <a:lnTo>
                    <a:pt x="206" y="96"/>
                  </a:lnTo>
                  <a:lnTo>
                    <a:pt x="194" y="118"/>
                  </a:lnTo>
                  <a:lnTo>
                    <a:pt x="182" y="132"/>
                  </a:lnTo>
                  <a:lnTo>
                    <a:pt x="176" y="136"/>
                  </a:lnTo>
                  <a:lnTo>
                    <a:pt x="162" y="136"/>
                  </a:lnTo>
                  <a:lnTo>
                    <a:pt x="158" y="140"/>
                  </a:lnTo>
                  <a:lnTo>
                    <a:pt x="154" y="140"/>
                  </a:lnTo>
                  <a:lnTo>
                    <a:pt x="140" y="138"/>
                  </a:lnTo>
                  <a:lnTo>
                    <a:pt x="124" y="140"/>
                  </a:lnTo>
                  <a:lnTo>
                    <a:pt x="98" y="152"/>
                  </a:lnTo>
                  <a:close/>
                </a:path>
              </a:pathLst>
            </a:custGeom>
            <a:solidFill>
              <a:srgbClr val="B2B2B2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 sz="1350"/>
            </a:p>
          </p:txBody>
        </p:sp>
        <p:sp>
          <p:nvSpPr>
            <p:cNvPr id="34" name="Freeform 30"/>
            <p:cNvSpPr>
              <a:spLocks noEditPoints="1"/>
            </p:cNvSpPr>
            <p:nvPr/>
          </p:nvSpPr>
          <p:spPr bwMode="gray">
            <a:xfrm>
              <a:off x="5251450" y="4868863"/>
              <a:ext cx="373062" cy="347662"/>
            </a:xfrm>
            <a:custGeom>
              <a:avLst/>
              <a:gdLst>
                <a:gd name="T0" fmla="*/ 428 w 226"/>
                <a:gd name="T1" fmla="*/ 436 h 224"/>
                <a:gd name="T2" fmla="*/ 229 w 226"/>
                <a:gd name="T3" fmla="*/ 325 h 224"/>
                <a:gd name="T4" fmla="*/ 198 w 226"/>
                <a:gd name="T5" fmla="*/ 258 h 224"/>
                <a:gd name="T6" fmla="*/ 106 w 226"/>
                <a:gd name="T7" fmla="*/ 208 h 224"/>
                <a:gd name="T8" fmla="*/ 50 w 226"/>
                <a:gd name="T9" fmla="*/ 252 h 224"/>
                <a:gd name="T10" fmla="*/ 21 w 226"/>
                <a:gd name="T11" fmla="*/ 156 h 224"/>
                <a:gd name="T12" fmla="*/ 50 w 226"/>
                <a:gd name="T13" fmla="*/ 151 h 224"/>
                <a:gd name="T14" fmla="*/ 65 w 226"/>
                <a:gd name="T15" fmla="*/ 146 h 224"/>
                <a:gd name="T16" fmla="*/ 88 w 226"/>
                <a:gd name="T17" fmla="*/ 151 h 224"/>
                <a:gd name="T18" fmla="*/ 126 w 226"/>
                <a:gd name="T19" fmla="*/ 151 h 224"/>
                <a:gd name="T20" fmla="*/ 139 w 226"/>
                <a:gd name="T21" fmla="*/ 137 h 224"/>
                <a:gd name="T22" fmla="*/ 157 w 226"/>
                <a:gd name="T23" fmla="*/ 124 h 224"/>
                <a:gd name="T24" fmla="*/ 164 w 226"/>
                <a:gd name="T25" fmla="*/ 137 h 224"/>
                <a:gd name="T26" fmla="*/ 195 w 226"/>
                <a:gd name="T27" fmla="*/ 151 h 224"/>
                <a:gd name="T28" fmla="*/ 215 w 226"/>
                <a:gd name="T29" fmla="*/ 151 h 224"/>
                <a:gd name="T30" fmla="*/ 244 w 226"/>
                <a:gd name="T31" fmla="*/ 156 h 224"/>
                <a:gd name="T32" fmla="*/ 259 w 226"/>
                <a:gd name="T33" fmla="*/ 141 h 224"/>
                <a:gd name="T34" fmla="*/ 267 w 226"/>
                <a:gd name="T35" fmla="*/ 124 h 224"/>
                <a:gd name="T36" fmla="*/ 254 w 226"/>
                <a:gd name="T37" fmla="*/ 117 h 224"/>
                <a:gd name="T38" fmla="*/ 279 w 226"/>
                <a:gd name="T39" fmla="*/ 101 h 224"/>
                <a:gd name="T40" fmla="*/ 307 w 226"/>
                <a:gd name="T41" fmla="*/ 94 h 224"/>
                <a:gd name="T42" fmla="*/ 307 w 226"/>
                <a:gd name="T43" fmla="*/ 68 h 224"/>
                <a:gd name="T44" fmla="*/ 303 w 226"/>
                <a:gd name="T45" fmla="*/ 47 h 224"/>
                <a:gd name="T46" fmla="*/ 341 w 226"/>
                <a:gd name="T47" fmla="*/ 36 h 224"/>
                <a:gd name="T48" fmla="*/ 367 w 226"/>
                <a:gd name="T49" fmla="*/ 21 h 224"/>
                <a:gd name="T50" fmla="*/ 393 w 226"/>
                <a:gd name="T51" fmla="*/ 15 h 224"/>
                <a:gd name="T52" fmla="*/ 413 w 226"/>
                <a:gd name="T53" fmla="*/ 0 h 224"/>
                <a:gd name="T54" fmla="*/ 540 w 226"/>
                <a:gd name="T55" fmla="*/ 58 h 224"/>
                <a:gd name="T56" fmla="*/ 756 w 226"/>
                <a:gd name="T57" fmla="*/ 89 h 224"/>
                <a:gd name="T58" fmla="*/ 768 w 226"/>
                <a:gd name="T59" fmla="*/ 120 h 224"/>
                <a:gd name="T60" fmla="*/ 776 w 226"/>
                <a:gd name="T61" fmla="*/ 141 h 224"/>
                <a:gd name="T62" fmla="*/ 776 w 226"/>
                <a:gd name="T63" fmla="*/ 151 h 224"/>
                <a:gd name="T64" fmla="*/ 792 w 226"/>
                <a:gd name="T65" fmla="*/ 167 h 224"/>
                <a:gd name="T66" fmla="*/ 819 w 226"/>
                <a:gd name="T67" fmla="*/ 183 h 224"/>
                <a:gd name="T68" fmla="*/ 828 w 226"/>
                <a:gd name="T69" fmla="*/ 195 h 224"/>
                <a:gd name="T70" fmla="*/ 806 w 226"/>
                <a:gd name="T71" fmla="*/ 189 h 224"/>
                <a:gd name="T72" fmla="*/ 792 w 226"/>
                <a:gd name="T73" fmla="*/ 208 h 224"/>
                <a:gd name="T74" fmla="*/ 792 w 226"/>
                <a:gd name="T75" fmla="*/ 230 h 224"/>
                <a:gd name="T76" fmla="*/ 768 w 226"/>
                <a:gd name="T77" fmla="*/ 241 h 224"/>
                <a:gd name="T78" fmla="*/ 741 w 226"/>
                <a:gd name="T79" fmla="*/ 221 h 224"/>
                <a:gd name="T80" fmla="*/ 710 w 226"/>
                <a:gd name="T81" fmla="*/ 208 h 224"/>
                <a:gd name="T82" fmla="*/ 666 w 226"/>
                <a:gd name="T83" fmla="*/ 205 h 224"/>
                <a:gd name="T84" fmla="*/ 627 w 226"/>
                <a:gd name="T85" fmla="*/ 208 h 224"/>
                <a:gd name="T86" fmla="*/ 567 w 226"/>
                <a:gd name="T87" fmla="*/ 205 h 224"/>
                <a:gd name="T88" fmla="*/ 527 w 226"/>
                <a:gd name="T89" fmla="*/ 197 h 224"/>
                <a:gd name="T90" fmla="*/ 481 w 226"/>
                <a:gd name="T91" fmla="*/ 183 h 224"/>
                <a:gd name="T92" fmla="*/ 424 w 226"/>
                <a:gd name="T93" fmla="*/ 189 h 224"/>
                <a:gd name="T94" fmla="*/ 367 w 226"/>
                <a:gd name="T95" fmla="*/ 208 h 224"/>
                <a:gd name="T96" fmla="*/ 325 w 226"/>
                <a:gd name="T97" fmla="*/ 197 h 224"/>
                <a:gd name="T98" fmla="*/ 317 w 226"/>
                <a:gd name="T99" fmla="*/ 241 h 224"/>
                <a:gd name="T100" fmla="*/ 347 w 226"/>
                <a:gd name="T101" fmla="*/ 261 h 224"/>
                <a:gd name="T102" fmla="*/ 382 w 226"/>
                <a:gd name="T103" fmla="*/ 316 h 224"/>
                <a:gd name="T104" fmla="*/ 400 w 226"/>
                <a:gd name="T105" fmla="*/ 342 h 224"/>
                <a:gd name="T106" fmla="*/ 451 w 226"/>
                <a:gd name="T107" fmla="*/ 382 h 224"/>
                <a:gd name="T108" fmla="*/ 512 w 226"/>
                <a:gd name="T109" fmla="*/ 431 h 224"/>
                <a:gd name="T110" fmla="*/ 547 w 226"/>
                <a:gd name="T111" fmla="*/ 466 h 224"/>
                <a:gd name="T112" fmla="*/ 567 w 226"/>
                <a:gd name="T113" fmla="*/ 510 h 224"/>
                <a:gd name="T114" fmla="*/ 610 w 226"/>
                <a:gd name="T115" fmla="*/ 513 h 224"/>
                <a:gd name="T116" fmla="*/ 649 w 226"/>
                <a:gd name="T117" fmla="*/ 537 h 224"/>
                <a:gd name="T118" fmla="*/ 696 w 226"/>
                <a:gd name="T119" fmla="*/ 555 h 224"/>
                <a:gd name="T120" fmla="*/ 710 w 226"/>
                <a:gd name="T121" fmla="*/ 571 h 224"/>
                <a:gd name="T122" fmla="*/ 583 w 226"/>
                <a:gd name="T123" fmla="*/ 517 h 224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226"/>
                <a:gd name="T187" fmla="*/ 0 h 224"/>
                <a:gd name="T188" fmla="*/ 226 w 226"/>
                <a:gd name="T189" fmla="*/ 224 h 224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226" h="224">
                  <a:moveTo>
                    <a:pt x="154" y="194"/>
                  </a:moveTo>
                  <a:lnTo>
                    <a:pt x="136" y="178"/>
                  </a:lnTo>
                  <a:lnTo>
                    <a:pt x="134" y="174"/>
                  </a:lnTo>
                  <a:lnTo>
                    <a:pt x="120" y="170"/>
                  </a:lnTo>
                  <a:lnTo>
                    <a:pt x="116" y="166"/>
                  </a:lnTo>
                  <a:lnTo>
                    <a:pt x="110" y="164"/>
                  </a:lnTo>
                  <a:lnTo>
                    <a:pt x="98" y="168"/>
                  </a:lnTo>
                  <a:lnTo>
                    <a:pt x="92" y="156"/>
                  </a:lnTo>
                  <a:lnTo>
                    <a:pt x="72" y="140"/>
                  </a:lnTo>
                  <a:lnTo>
                    <a:pt x="62" y="124"/>
                  </a:lnTo>
                  <a:lnTo>
                    <a:pt x="68" y="124"/>
                  </a:lnTo>
                  <a:lnTo>
                    <a:pt x="78" y="124"/>
                  </a:lnTo>
                  <a:lnTo>
                    <a:pt x="68" y="120"/>
                  </a:lnTo>
                  <a:lnTo>
                    <a:pt x="56" y="108"/>
                  </a:lnTo>
                  <a:lnTo>
                    <a:pt x="54" y="98"/>
                  </a:lnTo>
                  <a:lnTo>
                    <a:pt x="54" y="88"/>
                  </a:lnTo>
                  <a:lnTo>
                    <a:pt x="50" y="80"/>
                  </a:lnTo>
                  <a:lnTo>
                    <a:pt x="38" y="70"/>
                  </a:lnTo>
                  <a:lnTo>
                    <a:pt x="32" y="66"/>
                  </a:lnTo>
                  <a:lnTo>
                    <a:pt x="28" y="80"/>
                  </a:lnTo>
                  <a:lnTo>
                    <a:pt x="26" y="82"/>
                  </a:lnTo>
                  <a:lnTo>
                    <a:pt x="26" y="86"/>
                  </a:lnTo>
                  <a:lnTo>
                    <a:pt x="20" y="90"/>
                  </a:lnTo>
                  <a:lnTo>
                    <a:pt x="18" y="94"/>
                  </a:lnTo>
                  <a:lnTo>
                    <a:pt x="14" y="96"/>
                  </a:lnTo>
                  <a:lnTo>
                    <a:pt x="6" y="80"/>
                  </a:lnTo>
                  <a:lnTo>
                    <a:pt x="4" y="74"/>
                  </a:lnTo>
                  <a:lnTo>
                    <a:pt x="0" y="58"/>
                  </a:lnTo>
                  <a:lnTo>
                    <a:pt x="2" y="58"/>
                  </a:lnTo>
                  <a:lnTo>
                    <a:pt x="6" y="60"/>
                  </a:lnTo>
                  <a:lnTo>
                    <a:pt x="8" y="60"/>
                  </a:lnTo>
                  <a:lnTo>
                    <a:pt x="10" y="58"/>
                  </a:lnTo>
                  <a:lnTo>
                    <a:pt x="12" y="58"/>
                  </a:lnTo>
                  <a:lnTo>
                    <a:pt x="14" y="58"/>
                  </a:lnTo>
                  <a:lnTo>
                    <a:pt x="16" y="58"/>
                  </a:lnTo>
                  <a:lnTo>
                    <a:pt x="18" y="58"/>
                  </a:lnTo>
                  <a:lnTo>
                    <a:pt x="18" y="56"/>
                  </a:lnTo>
                  <a:lnTo>
                    <a:pt x="20" y="56"/>
                  </a:lnTo>
                  <a:lnTo>
                    <a:pt x="22" y="58"/>
                  </a:lnTo>
                  <a:lnTo>
                    <a:pt x="24" y="58"/>
                  </a:lnTo>
                  <a:lnTo>
                    <a:pt x="26" y="58"/>
                  </a:lnTo>
                  <a:lnTo>
                    <a:pt x="28" y="56"/>
                  </a:lnTo>
                  <a:lnTo>
                    <a:pt x="30" y="58"/>
                  </a:lnTo>
                  <a:lnTo>
                    <a:pt x="34" y="58"/>
                  </a:lnTo>
                  <a:lnTo>
                    <a:pt x="36" y="56"/>
                  </a:lnTo>
                  <a:lnTo>
                    <a:pt x="38" y="54"/>
                  </a:lnTo>
                  <a:lnTo>
                    <a:pt x="38" y="52"/>
                  </a:lnTo>
                  <a:lnTo>
                    <a:pt x="40" y="50"/>
                  </a:lnTo>
                  <a:lnTo>
                    <a:pt x="40" y="48"/>
                  </a:lnTo>
                  <a:lnTo>
                    <a:pt x="42" y="48"/>
                  </a:lnTo>
                  <a:lnTo>
                    <a:pt x="42" y="50"/>
                  </a:lnTo>
                  <a:lnTo>
                    <a:pt x="44" y="52"/>
                  </a:lnTo>
                  <a:lnTo>
                    <a:pt x="46" y="56"/>
                  </a:lnTo>
                  <a:lnTo>
                    <a:pt x="48" y="56"/>
                  </a:lnTo>
                  <a:lnTo>
                    <a:pt x="48" y="58"/>
                  </a:lnTo>
                  <a:lnTo>
                    <a:pt x="50" y="58"/>
                  </a:lnTo>
                  <a:lnTo>
                    <a:pt x="52" y="58"/>
                  </a:lnTo>
                  <a:lnTo>
                    <a:pt x="54" y="58"/>
                  </a:lnTo>
                  <a:lnTo>
                    <a:pt x="54" y="56"/>
                  </a:lnTo>
                  <a:lnTo>
                    <a:pt x="56" y="56"/>
                  </a:lnTo>
                  <a:lnTo>
                    <a:pt x="58" y="58"/>
                  </a:lnTo>
                  <a:lnTo>
                    <a:pt x="60" y="58"/>
                  </a:lnTo>
                  <a:lnTo>
                    <a:pt x="62" y="58"/>
                  </a:lnTo>
                  <a:lnTo>
                    <a:pt x="62" y="60"/>
                  </a:lnTo>
                  <a:lnTo>
                    <a:pt x="64" y="60"/>
                  </a:lnTo>
                  <a:lnTo>
                    <a:pt x="66" y="60"/>
                  </a:lnTo>
                  <a:lnTo>
                    <a:pt x="68" y="58"/>
                  </a:lnTo>
                  <a:lnTo>
                    <a:pt x="70" y="58"/>
                  </a:lnTo>
                  <a:lnTo>
                    <a:pt x="70" y="56"/>
                  </a:lnTo>
                  <a:lnTo>
                    <a:pt x="70" y="54"/>
                  </a:lnTo>
                  <a:lnTo>
                    <a:pt x="68" y="52"/>
                  </a:lnTo>
                  <a:lnTo>
                    <a:pt x="68" y="50"/>
                  </a:lnTo>
                  <a:lnTo>
                    <a:pt x="70" y="50"/>
                  </a:lnTo>
                  <a:lnTo>
                    <a:pt x="72" y="48"/>
                  </a:lnTo>
                  <a:lnTo>
                    <a:pt x="70" y="46"/>
                  </a:lnTo>
                  <a:lnTo>
                    <a:pt x="68" y="44"/>
                  </a:lnTo>
                  <a:lnTo>
                    <a:pt x="70" y="42"/>
                  </a:lnTo>
                  <a:lnTo>
                    <a:pt x="72" y="42"/>
                  </a:lnTo>
                  <a:lnTo>
                    <a:pt x="72" y="40"/>
                  </a:lnTo>
                  <a:lnTo>
                    <a:pt x="74" y="40"/>
                  </a:lnTo>
                  <a:lnTo>
                    <a:pt x="76" y="38"/>
                  </a:lnTo>
                  <a:lnTo>
                    <a:pt x="78" y="38"/>
                  </a:lnTo>
                  <a:lnTo>
                    <a:pt x="80" y="38"/>
                  </a:lnTo>
                  <a:lnTo>
                    <a:pt x="82" y="38"/>
                  </a:lnTo>
                  <a:lnTo>
                    <a:pt x="84" y="38"/>
                  </a:lnTo>
                  <a:lnTo>
                    <a:pt x="84" y="36"/>
                  </a:lnTo>
                  <a:lnTo>
                    <a:pt x="84" y="34"/>
                  </a:lnTo>
                  <a:lnTo>
                    <a:pt x="84" y="32"/>
                  </a:lnTo>
                  <a:lnTo>
                    <a:pt x="84" y="30"/>
                  </a:lnTo>
                  <a:lnTo>
                    <a:pt x="84" y="28"/>
                  </a:lnTo>
                  <a:lnTo>
                    <a:pt x="84" y="26"/>
                  </a:lnTo>
                  <a:lnTo>
                    <a:pt x="82" y="24"/>
                  </a:lnTo>
                  <a:lnTo>
                    <a:pt x="80" y="24"/>
                  </a:lnTo>
                  <a:lnTo>
                    <a:pt x="80" y="22"/>
                  </a:lnTo>
                  <a:lnTo>
                    <a:pt x="80" y="20"/>
                  </a:lnTo>
                  <a:lnTo>
                    <a:pt x="82" y="18"/>
                  </a:lnTo>
                  <a:lnTo>
                    <a:pt x="84" y="16"/>
                  </a:lnTo>
                  <a:lnTo>
                    <a:pt x="86" y="16"/>
                  </a:lnTo>
                  <a:lnTo>
                    <a:pt x="88" y="16"/>
                  </a:lnTo>
                  <a:lnTo>
                    <a:pt x="90" y="14"/>
                  </a:lnTo>
                  <a:lnTo>
                    <a:pt x="92" y="14"/>
                  </a:lnTo>
                  <a:lnTo>
                    <a:pt x="94" y="12"/>
                  </a:lnTo>
                  <a:lnTo>
                    <a:pt x="96" y="12"/>
                  </a:lnTo>
                  <a:lnTo>
                    <a:pt x="98" y="12"/>
                  </a:lnTo>
                  <a:lnTo>
                    <a:pt x="98" y="10"/>
                  </a:lnTo>
                  <a:lnTo>
                    <a:pt x="100" y="8"/>
                  </a:lnTo>
                  <a:lnTo>
                    <a:pt x="102" y="6"/>
                  </a:lnTo>
                  <a:lnTo>
                    <a:pt x="102" y="8"/>
                  </a:lnTo>
                  <a:lnTo>
                    <a:pt x="104" y="8"/>
                  </a:lnTo>
                  <a:lnTo>
                    <a:pt x="106" y="8"/>
                  </a:lnTo>
                  <a:lnTo>
                    <a:pt x="106" y="6"/>
                  </a:lnTo>
                  <a:lnTo>
                    <a:pt x="106" y="2"/>
                  </a:lnTo>
                  <a:lnTo>
                    <a:pt x="106" y="0"/>
                  </a:lnTo>
                  <a:lnTo>
                    <a:pt x="110" y="0"/>
                  </a:lnTo>
                  <a:lnTo>
                    <a:pt x="112" y="0"/>
                  </a:lnTo>
                  <a:lnTo>
                    <a:pt x="114" y="0"/>
                  </a:lnTo>
                  <a:lnTo>
                    <a:pt x="116" y="2"/>
                  </a:lnTo>
                  <a:lnTo>
                    <a:pt x="120" y="8"/>
                  </a:lnTo>
                  <a:lnTo>
                    <a:pt x="146" y="22"/>
                  </a:lnTo>
                  <a:lnTo>
                    <a:pt x="164" y="40"/>
                  </a:lnTo>
                  <a:lnTo>
                    <a:pt x="174" y="42"/>
                  </a:lnTo>
                  <a:lnTo>
                    <a:pt x="186" y="40"/>
                  </a:lnTo>
                  <a:lnTo>
                    <a:pt x="194" y="40"/>
                  </a:lnTo>
                  <a:lnTo>
                    <a:pt x="204" y="34"/>
                  </a:lnTo>
                  <a:lnTo>
                    <a:pt x="208" y="38"/>
                  </a:lnTo>
                  <a:lnTo>
                    <a:pt x="208" y="40"/>
                  </a:lnTo>
                  <a:lnTo>
                    <a:pt x="208" y="44"/>
                  </a:lnTo>
                  <a:lnTo>
                    <a:pt x="208" y="46"/>
                  </a:lnTo>
                  <a:lnTo>
                    <a:pt x="210" y="48"/>
                  </a:lnTo>
                  <a:lnTo>
                    <a:pt x="208" y="50"/>
                  </a:lnTo>
                  <a:lnTo>
                    <a:pt x="208" y="52"/>
                  </a:lnTo>
                  <a:lnTo>
                    <a:pt x="208" y="54"/>
                  </a:lnTo>
                  <a:lnTo>
                    <a:pt x="210" y="54"/>
                  </a:lnTo>
                  <a:lnTo>
                    <a:pt x="212" y="54"/>
                  </a:lnTo>
                  <a:lnTo>
                    <a:pt x="214" y="56"/>
                  </a:lnTo>
                  <a:lnTo>
                    <a:pt x="212" y="58"/>
                  </a:lnTo>
                  <a:lnTo>
                    <a:pt x="212" y="56"/>
                  </a:lnTo>
                  <a:lnTo>
                    <a:pt x="210" y="58"/>
                  </a:lnTo>
                  <a:lnTo>
                    <a:pt x="212" y="60"/>
                  </a:lnTo>
                  <a:lnTo>
                    <a:pt x="210" y="62"/>
                  </a:lnTo>
                  <a:lnTo>
                    <a:pt x="210" y="64"/>
                  </a:lnTo>
                  <a:lnTo>
                    <a:pt x="214" y="64"/>
                  </a:lnTo>
                  <a:lnTo>
                    <a:pt x="214" y="66"/>
                  </a:lnTo>
                  <a:lnTo>
                    <a:pt x="216" y="68"/>
                  </a:lnTo>
                  <a:lnTo>
                    <a:pt x="218" y="68"/>
                  </a:lnTo>
                  <a:lnTo>
                    <a:pt x="220" y="68"/>
                  </a:lnTo>
                  <a:lnTo>
                    <a:pt x="222" y="70"/>
                  </a:lnTo>
                  <a:lnTo>
                    <a:pt x="224" y="70"/>
                  </a:lnTo>
                  <a:lnTo>
                    <a:pt x="226" y="70"/>
                  </a:lnTo>
                  <a:lnTo>
                    <a:pt x="226" y="72"/>
                  </a:lnTo>
                  <a:lnTo>
                    <a:pt x="226" y="74"/>
                  </a:lnTo>
                  <a:lnTo>
                    <a:pt x="224" y="74"/>
                  </a:lnTo>
                  <a:lnTo>
                    <a:pt x="222" y="74"/>
                  </a:lnTo>
                  <a:lnTo>
                    <a:pt x="220" y="74"/>
                  </a:lnTo>
                  <a:lnTo>
                    <a:pt x="218" y="72"/>
                  </a:lnTo>
                  <a:lnTo>
                    <a:pt x="216" y="72"/>
                  </a:lnTo>
                  <a:lnTo>
                    <a:pt x="218" y="74"/>
                  </a:lnTo>
                  <a:lnTo>
                    <a:pt x="216" y="76"/>
                  </a:lnTo>
                  <a:lnTo>
                    <a:pt x="214" y="76"/>
                  </a:lnTo>
                  <a:lnTo>
                    <a:pt x="214" y="80"/>
                  </a:lnTo>
                  <a:lnTo>
                    <a:pt x="216" y="82"/>
                  </a:lnTo>
                  <a:lnTo>
                    <a:pt x="214" y="84"/>
                  </a:lnTo>
                  <a:lnTo>
                    <a:pt x="214" y="86"/>
                  </a:lnTo>
                  <a:lnTo>
                    <a:pt x="216" y="88"/>
                  </a:lnTo>
                  <a:lnTo>
                    <a:pt x="214" y="88"/>
                  </a:lnTo>
                  <a:lnTo>
                    <a:pt x="212" y="88"/>
                  </a:lnTo>
                  <a:lnTo>
                    <a:pt x="210" y="90"/>
                  </a:lnTo>
                  <a:lnTo>
                    <a:pt x="212" y="92"/>
                  </a:lnTo>
                  <a:lnTo>
                    <a:pt x="210" y="92"/>
                  </a:lnTo>
                  <a:lnTo>
                    <a:pt x="208" y="92"/>
                  </a:lnTo>
                  <a:lnTo>
                    <a:pt x="204" y="92"/>
                  </a:lnTo>
                  <a:lnTo>
                    <a:pt x="202" y="88"/>
                  </a:lnTo>
                  <a:lnTo>
                    <a:pt x="202" y="86"/>
                  </a:lnTo>
                  <a:lnTo>
                    <a:pt x="202" y="84"/>
                  </a:lnTo>
                  <a:lnTo>
                    <a:pt x="200" y="84"/>
                  </a:lnTo>
                  <a:lnTo>
                    <a:pt x="200" y="80"/>
                  </a:lnTo>
                  <a:lnTo>
                    <a:pt x="198" y="80"/>
                  </a:lnTo>
                  <a:lnTo>
                    <a:pt x="194" y="78"/>
                  </a:lnTo>
                  <a:lnTo>
                    <a:pt x="192" y="80"/>
                  </a:lnTo>
                  <a:lnTo>
                    <a:pt x="188" y="78"/>
                  </a:lnTo>
                  <a:lnTo>
                    <a:pt x="184" y="78"/>
                  </a:lnTo>
                  <a:lnTo>
                    <a:pt x="182" y="76"/>
                  </a:lnTo>
                  <a:lnTo>
                    <a:pt x="180" y="78"/>
                  </a:lnTo>
                  <a:lnTo>
                    <a:pt x="178" y="80"/>
                  </a:lnTo>
                  <a:lnTo>
                    <a:pt x="176" y="78"/>
                  </a:lnTo>
                  <a:lnTo>
                    <a:pt x="174" y="76"/>
                  </a:lnTo>
                  <a:lnTo>
                    <a:pt x="172" y="76"/>
                  </a:lnTo>
                  <a:lnTo>
                    <a:pt x="170" y="80"/>
                  </a:lnTo>
                  <a:lnTo>
                    <a:pt x="166" y="80"/>
                  </a:lnTo>
                  <a:lnTo>
                    <a:pt x="164" y="80"/>
                  </a:lnTo>
                  <a:lnTo>
                    <a:pt x="160" y="78"/>
                  </a:lnTo>
                  <a:lnTo>
                    <a:pt x="156" y="78"/>
                  </a:lnTo>
                  <a:lnTo>
                    <a:pt x="154" y="78"/>
                  </a:lnTo>
                  <a:lnTo>
                    <a:pt x="150" y="76"/>
                  </a:lnTo>
                  <a:lnTo>
                    <a:pt x="148" y="76"/>
                  </a:lnTo>
                  <a:lnTo>
                    <a:pt x="144" y="74"/>
                  </a:lnTo>
                  <a:lnTo>
                    <a:pt x="144" y="76"/>
                  </a:lnTo>
                  <a:lnTo>
                    <a:pt x="142" y="76"/>
                  </a:lnTo>
                  <a:lnTo>
                    <a:pt x="140" y="74"/>
                  </a:lnTo>
                  <a:lnTo>
                    <a:pt x="136" y="72"/>
                  </a:lnTo>
                  <a:lnTo>
                    <a:pt x="134" y="72"/>
                  </a:lnTo>
                  <a:lnTo>
                    <a:pt x="132" y="70"/>
                  </a:lnTo>
                  <a:lnTo>
                    <a:pt x="130" y="70"/>
                  </a:lnTo>
                  <a:lnTo>
                    <a:pt x="128" y="74"/>
                  </a:lnTo>
                  <a:lnTo>
                    <a:pt x="126" y="72"/>
                  </a:lnTo>
                  <a:lnTo>
                    <a:pt x="122" y="72"/>
                  </a:lnTo>
                  <a:lnTo>
                    <a:pt x="118" y="72"/>
                  </a:lnTo>
                  <a:lnTo>
                    <a:pt x="114" y="72"/>
                  </a:lnTo>
                  <a:lnTo>
                    <a:pt x="114" y="74"/>
                  </a:lnTo>
                  <a:lnTo>
                    <a:pt x="110" y="78"/>
                  </a:lnTo>
                  <a:lnTo>
                    <a:pt x="108" y="84"/>
                  </a:lnTo>
                  <a:lnTo>
                    <a:pt x="106" y="82"/>
                  </a:lnTo>
                  <a:lnTo>
                    <a:pt x="100" y="80"/>
                  </a:lnTo>
                  <a:lnTo>
                    <a:pt x="98" y="74"/>
                  </a:lnTo>
                  <a:lnTo>
                    <a:pt x="96" y="72"/>
                  </a:lnTo>
                  <a:lnTo>
                    <a:pt x="90" y="72"/>
                  </a:lnTo>
                  <a:lnTo>
                    <a:pt x="88" y="72"/>
                  </a:lnTo>
                  <a:lnTo>
                    <a:pt x="88" y="76"/>
                  </a:lnTo>
                  <a:lnTo>
                    <a:pt x="86" y="80"/>
                  </a:lnTo>
                  <a:lnTo>
                    <a:pt x="88" y="84"/>
                  </a:lnTo>
                  <a:lnTo>
                    <a:pt x="88" y="86"/>
                  </a:lnTo>
                  <a:lnTo>
                    <a:pt x="88" y="92"/>
                  </a:lnTo>
                  <a:lnTo>
                    <a:pt x="86" y="92"/>
                  </a:lnTo>
                  <a:lnTo>
                    <a:pt x="86" y="94"/>
                  </a:lnTo>
                  <a:lnTo>
                    <a:pt x="88" y="96"/>
                  </a:lnTo>
                  <a:lnTo>
                    <a:pt x="90" y="98"/>
                  </a:lnTo>
                  <a:lnTo>
                    <a:pt x="92" y="100"/>
                  </a:lnTo>
                  <a:lnTo>
                    <a:pt x="94" y="100"/>
                  </a:lnTo>
                  <a:lnTo>
                    <a:pt x="96" y="106"/>
                  </a:lnTo>
                  <a:lnTo>
                    <a:pt x="100" y="110"/>
                  </a:lnTo>
                  <a:lnTo>
                    <a:pt x="102" y="114"/>
                  </a:lnTo>
                  <a:lnTo>
                    <a:pt x="102" y="118"/>
                  </a:lnTo>
                  <a:lnTo>
                    <a:pt x="104" y="120"/>
                  </a:lnTo>
                  <a:lnTo>
                    <a:pt x="102" y="120"/>
                  </a:lnTo>
                  <a:lnTo>
                    <a:pt x="102" y="124"/>
                  </a:lnTo>
                  <a:lnTo>
                    <a:pt x="102" y="126"/>
                  </a:lnTo>
                  <a:lnTo>
                    <a:pt x="106" y="126"/>
                  </a:lnTo>
                  <a:lnTo>
                    <a:pt x="108" y="130"/>
                  </a:lnTo>
                  <a:lnTo>
                    <a:pt x="108" y="132"/>
                  </a:lnTo>
                  <a:lnTo>
                    <a:pt x="110" y="134"/>
                  </a:lnTo>
                  <a:lnTo>
                    <a:pt x="114" y="136"/>
                  </a:lnTo>
                  <a:lnTo>
                    <a:pt x="116" y="136"/>
                  </a:lnTo>
                  <a:lnTo>
                    <a:pt x="122" y="146"/>
                  </a:lnTo>
                  <a:lnTo>
                    <a:pt x="122" y="150"/>
                  </a:lnTo>
                  <a:lnTo>
                    <a:pt x="124" y="150"/>
                  </a:lnTo>
                  <a:lnTo>
                    <a:pt x="128" y="152"/>
                  </a:lnTo>
                  <a:lnTo>
                    <a:pt x="134" y="160"/>
                  </a:lnTo>
                  <a:lnTo>
                    <a:pt x="138" y="164"/>
                  </a:lnTo>
                  <a:lnTo>
                    <a:pt x="142" y="166"/>
                  </a:lnTo>
                  <a:lnTo>
                    <a:pt x="144" y="166"/>
                  </a:lnTo>
                  <a:lnTo>
                    <a:pt x="144" y="170"/>
                  </a:lnTo>
                  <a:lnTo>
                    <a:pt x="146" y="176"/>
                  </a:lnTo>
                  <a:lnTo>
                    <a:pt x="148" y="178"/>
                  </a:lnTo>
                  <a:lnTo>
                    <a:pt x="152" y="182"/>
                  </a:lnTo>
                  <a:lnTo>
                    <a:pt x="154" y="184"/>
                  </a:lnTo>
                  <a:lnTo>
                    <a:pt x="158" y="188"/>
                  </a:lnTo>
                  <a:lnTo>
                    <a:pt x="160" y="192"/>
                  </a:lnTo>
                  <a:lnTo>
                    <a:pt x="154" y="194"/>
                  </a:lnTo>
                  <a:close/>
                  <a:moveTo>
                    <a:pt x="158" y="198"/>
                  </a:moveTo>
                  <a:lnTo>
                    <a:pt x="162" y="194"/>
                  </a:lnTo>
                  <a:lnTo>
                    <a:pt x="166" y="196"/>
                  </a:lnTo>
                  <a:lnTo>
                    <a:pt x="166" y="198"/>
                  </a:lnTo>
                  <a:lnTo>
                    <a:pt x="168" y="200"/>
                  </a:lnTo>
                  <a:lnTo>
                    <a:pt x="170" y="202"/>
                  </a:lnTo>
                  <a:lnTo>
                    <a:pt x="174" y="204"/>
                  </a:lnTo>
                  <a:lnTo>
                    <a:pt x="176" y="204"/>
                  </a:lnTo>
                  <a:lnTo>
                    <a:pt x="182" y="210"/>
                  </a:lnTo>
                  <a:lnTo>
                    <a:pt x="182" y="212"/>
                  </a:lnTo>
                  <a:lnTo>
                    <a:pt x="186" y="210"/>
                  </a:lnTo>
                  <a:lnTo>
                    <a:pt x="186" y="212"/>
                  </a:lnTo>
                  <a:lnTo>
                    <a:pt x="188" y="212"/>
                  </a:lnTo>
                  <a:lnTo>
                    <a:pt x="190" y="214"/>
                  </a:lnTo>
                  <a:lnTo>
                    <a:pt x="190" y="216"/>
                  </a:lnTo>
                  <a:lnTo>
                    <a:pt x="190" y="218"/>
                  </a:lnTo>
                  <a:lnTo>
                    <a:pt x="192" y="218"/>
                  </a:lnTo>
                  <a:lnTo>
                    <a:pt x="192" y="222"/>
                  </a:lnTo>
                  <a:lnTo>
                    <a:pt x="192" y="224"/>
                  </a:lnTo>
                  <a:lnTo>
                    <a:pt x="182" y="214"/>
                  </a:lnTo>
                  <a:lnTo>
                    <a:pt x="172" y="206"/>
                  </a:lnTo>
                  <a:lnTo>
                    <a:pt x="158" y="198"/>
                  </a:lnTo>
                  <a:close/>
                </a:path>
              </a:pathLst>
            </a:custGeom>
            <a:solidFill>
              <a:srgbClr val="B2B2B2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 sz="1350"/>
            </a:p>
          </p:txBody>
        </p:sp>
        <p:sp>
          <p:nvSpPr>
            <p:cNvPr id="35" name="Freeform 31"/>
            <p:cNvSpPr>
              <a:spLocks/>
            </p:cNvSpPr>
            <p:nvPr/>
          </p:nvSpPr>
          <p:spPr bwMode="gray">
            <a:xfrm>
              <a:off x="5392738" y="4976813"/>
              <a:ext cx="246062" cy="223837"/>
            </a:xfrm>
            <a:custGeom>
              <a:avLst/>
              <a:gdLst>
                <a:gd name="T0" fmla="*/ 257 w 148"/>
                <a:gd name="T1" fmla="*/ 325 h 144"/>
                <a:gd name="T2" fmla="*/ 257 w 148"/>
                <a:gd name="T3" fmla="*/ 297 h 144"/>
                <a:gd name="T4" fmla="*/ 229 w 148"/>
                <a:gd name="T5" fmla="*/ 277 h 144"/>
                <a:gd name="T6" fmla="*/ 214 w 148"/>
                <a:gd name="T7" fmla="*/ 252 h 144"/>
                <a:gd name="T8" fmla="*/ 157 w 148"/>
                <a:gd name="T9" fmla="*/ 215 h 144"/>
                <a:gd name="T10" fmla="*/ 137 w 148"/>
                <a:gd name="T11" fmla="*/ 197 h 144"/>
                <a:gd name="T12" fmla="*/ 89 w 148"/>
                <a:gd name="T13" fmla="*/ 167 h 144"/>
                <a:gd name="T14" fmla="*/ 76 w 148"/>
                <a:gd name="T15" fmla="*/ 146 h 144"/>
                <a:gd name="T16" fmla="*/ 61 w 148"/>
                <a:gd name="T17" fmla="*/ 130 h 144"/>
                <a:gd name="T18" fmla="*/ 61 w 148"/>
                <a:gd name="T19" fmla="*/ 117 h 144"/>
                <a:gd name="T20" fmla="*/ 30 w 148"/>
                <a:gd name="T21" fmla="*/ 77 h 144"/>
                <a:gd name="T22" fmla="*/ 9 w 148"/>
                <a:gd name="T23" fmla="*/ 68 h 144"/>
                <a:gd name="T24" fmla="*/ 9 w 148"/>
                <a:gd name="T25" fmla="*/ 58 h 144"/>
                <a:gd name="T26" fmla="*/ 0 w 148"/>
                <a:gd name="T27" fmla="*/ 26 h 144"/>
                <a:gd name="T28" fmla="*/ 14 w 148"/>
                <a:gd name="T29" fmla="*/ 2 h 144"/>
                <a:gd name="T30" fmla="*/ 50 w 148"/>
                <a:gd name="T31" fmla="*/ 26 h 144"/>
                <a:gd name="T32" fmla="*/ 89 w 148"/>
                <a:gd name="T33" fmla="*/ 21 h 144"/>
                <a:gd name="T34" fmla="*/ 120 w 148"/>
                <a:gd name="T35" fmla="*/ 2 h 144"/>
                <a:gd name="T36" fmla="*/ 157 w 148"/>
                <a:gd name="T37" fmla="*/ 11 h 144"/>
                <a:gd name="T38" fmla="*/ 183 w 148"/>
                <a:gd name="T39" fmla="*/ 2 h 144"/>
                <a:gd name="T40" fmla="*/ 214 w 148"/>
                <a:gd name="T41" fmla="*/ 15 h 144"/>
                <a:gd name="T42" fmla="*/ 234 w 148"/>
                <a:gd name="T43" fmla="*/ 15 h 144"/>
                <a:gd name="T44" fmla="*/ 267 w 148"/>
                <a:gd name="T45" fmla="*/ 21 h 144"/>
                <a:gd name="T46" fmla="*/ 305 w 148"/>
                <a:gd name="T47" fmla="*/ 26 h 144"/>
                <a:gd name="T48" fmla="*/ 334 w 148"/>
                <a:gd name="T49" fmla="*/ 15 h 144"/>
                <a:gd name="T50" fmla="*/ 358 w 148"/>
                <a:gd name="T51" fmla="*/ 21 h 144"/>
                <a:gd name="T52" fmla="*/ 389 w 148"/>
                <a:gd name="T53" fmla="*/ 21 h 144"/>
                <a:gd name="T54" fmla="*/ 401 w 148"/>
                <a:gd name="T55" fmla="*/ 26 h 144"/>
                <a:gd name="T56" fmla="*/ 432 w 148"/>
                <a:gd name="T57" fmla="*/ 26 h 144"/>
                <a:gd name="T58" fmla="*/ 441 w 148"/>
                <a:gd name="T59" fmla="*/ 42 h 144"/>
                <a:gd name="T60" fmla="*/ 462 w 148"/>
                <a:gd name="T61" fmla="*/ 58 h 144"/>
                <a:gd name="T62" fmla="*/ 499 w 148"/>
                <a:gd name="T63" fmla="*/ 47 h 144"/>
                <a:gd name="T64" fmla="*/ 527 w 148"/>
                <a:gd name="T65" fmla="*/ 53 h 144"/>
                <a:gd name="T66" fmla="*/ 517 w 148"/>
                <a:gd name="T67" fmla="*/ 74 h 144"/>
                <a:gd name="T68" fmla="*/ 499 w 148"/>
                <a:gd name="T69" fmla="*/ 101 h 144"/>
                <a:gd name="T70" fmla="*/ 499 w 148"/>
                <a:gd name="T71" fmla="*/ 117 h 144"/>
                <a:gd name="T72" fmla="*/ 499 w 148"/>
                <a:gd name="T73" fmla="*/ 137 h 144"/>
                <a:gd name="T74" fmla="*/ 527 w 148"/>
                <a:gd name="T75" fmla="*/ 146 h 144"/>
                <a:gd name="T76" fmla="*/ 549 w 148"/>
                <a:gd name="T77" fmla="*/ 164 h 144"/>
                <a:gd name="T78" fmla="*/ 564 w 148"/>
                <a:gd name="T79" fmla="*/ 171 h 144"/>
                <a:gd name="T80" fmla="*/ 549 w 148"/>
                <a:gd name="T81" fmla="*/ 183 h 144"/>
                <a:gd name="T82" fmla="*/ 517 w 148"/>
                <a:gd name="T83" fmla="*/ 177 h 144"/>
                <a:gd name="T84" fmla="*/ 527 w 148"/>
                <a:gd name="T85" fmla="*/ 194 h 144"/>
                <a:gd name="T86" fmla="*/ 549 w 148"/>
                <a:gd name="T87" fmla="*/ 225 h 144"/>
                <a:gd name="T88" fmla="*/ 540 w 148"/>
                <a:gd name="T89" fmla="*/ 236 h 144"/>
                <a:gd name="T90" fmla="*/ 527 w 148"/>
                <a:gd name="T91" fmla="*/ 230 h 144"/>
                <a:gd name="T92" fmla="*/ 501 w 148"/>
                <a:gd name="T93" fmla="*/ 241 h 144"/>
                <a:gd name="T94" fmla="*/ 477 w 148"/>
                <a:gd name="T95" fmla="*/ 241 h 144"/>
                <a:gd name="T96" fmla="*/ 471 w 148"/>
                <a:gd name="T97" fmla="*/ 252 h 144"/>
                <a:gd name="T98" fmla="*/ 487 w 148"/>
                <a:gd name="T99" fmla="*/ 271 h 144"/>
                <a:gd name="T100" fmla="*/ 471 w 148"/>
                <a:gd name="T101" fmla="*/ 277 h 144"/>
                <a:gd name="T102" fmla="*/ 456 w 148"/>
                <a:gd name="T103" fmla="*/ 268 h 144"/>
                <a:gd name="T104" fmla="*/ 432 w 148"/>
                <a:gd name="T105" fmla="*/ 283 h 144"/>
                <a:gd name="T106" fmla="*/ 429 w 148"/>
                <a:gd name="T107" fmla="*/ 297 h 144"/>
                <a:gd name="T108" fmla="*/ 412 w 148"/>
                <a:gd name="T109" fmla="*/ 307 h 144"/>
                <a:gd name="T110" fmla="*/ 399 w 148"/>
                <a:gd name="T111" fmla="*/ 325 h 144"/>
                <a:gd name="T112" fmla="*/ 401 w 148"/>
                <a:gd name="T113" fmla="*/ 346 h 144"/>
                <a:gd name="T114" fmla="*/ 412 w 148"/>
                <a:gd name="T115" fmla="*/ 360 h 144"/>
                <a:gd name="T116" fmla="*/ 389 w 148"/>
                <a:gd name="T117" fmla="*/ 372 h 144"/>
                <a:gd name="T118" fmla="*/ 365 w 148"/>
                <a:gd name="T119" fmla="*/ 372 h 144"/>
                <a:gd name="T120" fmla="*/ 334 w 148"/>
                <a:gd name="T121" fmla="*/ 349 h 144"/>
                <a:gd name="T122" fmla="*/ 305 w 148"/>
                <a:gd name="T123" fmla="*/ 334 h 144"/>
                <a:gd name="T124" fmla="*/ 290 w 148"/>
                <a:gd name="T125" fmla="*/ 325 h 144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148"/>
                <a:gd name="T190" fmla="*/ 0 h 144"/>
                <a:gd name="T191" fmla="*/ 148 w 148"/>
                <a:gd name="T192" fmla="*/ 144 h 144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148" h="144">
                  <a:moveTo>
                    <a:pt x="72" y="128"/>
                  </a:moveTo>
                  <a:lnTo>
                    <a:pt x="70" y="126"/>
                  </a:lnTo>
                  <a:lnTo>
                    <a:pt x="68" y="124"/>
                  </a:lnTo>
                  <a:lnTo>
                    <a:pt x="74" y="122"/>
                  </a:lnTo>
                  <a:lnTo>
                    <a:pt x="72" y="118"/>
                  </a:lnTo>
                  <a:lnTo>
                    <a:pt x="68" y="114"/>
                  </a:lnTo>
                  <a:lnTo>
                    <a:pt x="66" y="112"/>
                  </a:lnTo>
                  <a:lnTo>
                    <a:pt x="62" y="108"/>
                  </a:lnTo>
                  <a:lnTo>
                    <a:pt x="60" y="106"/>
                  </a:lnTo>
                  <a:lnTo>
                    <a:pt x="58" y="100"/>
                  </a:lnTo>
                  <a:lnTo>
                    <a:pt x="58" y="96"/>
                  </a:lnTo>
                  <a:lnTo>
                    <a:pt x="56" y="96"/>
                  </a:lnTo>
                  <a:lnTo>
                    <a:pt x="52" y="94"/>
                  </a:lnTo>
                  <a:lnTo>
                    <a:pt x="48" y="90"/>
                  </a:lnTo>
                  <a:lnTo>
                    <a:pt x="42" y="82"/>
                  </a:lnTo>
                  <a:lnTo>
                    <a:pt x="38" y="80"/>
                  </a:lnTo>
                  <a:lnTo>
                    <a:pt x="36" y="80"/>
                  </a:lnTo>
                  <a:lnTo>
                    <a:pt x="36" y="76"/>
                  </a:lnTo>
                  <a:lnTo>
                    <a:pt x="30" y="66"/>
                  </a:lnTo>
                  <a:lnTo>
                    <a:pt x="28" y="66"/>
                  </a:lnTo>
                  <a:lnTo>
                    <a:pt x="24" y="64"/>
                  </a:lnTo>
                  <a:lnTo>
                    <a:pt x="22" y="62"/>
                  </a:lnTo>
                  <a:lnTo>
                    <a:pt x="22" y="60"/>
                  </a:lnTo>
                  <a:lnTo>
                    <a:pt x="20" y="56"/>
                  </a:lnTo>
                  <a:lnTo>
                    <a:pt x="16" y="56"/>
                  </a:lnTo>
                  <a:lnTo>
                    <a:pt x="16" y="54"/>
                  </a:lnTo>
                  <a:lnTo>
                    <a:pt x="16" y="50"/>
                  </a:lnTo>
                  <a:lnTo>
                    <a:pt x="18" y="50"/>
                  </a:lnTo>
                  <a:lnTo>
                    <a:pt x="16" y="48"/>
                  </a:lnTo>
                  <a:lnTo>
                    <a:pt x="16" y="44"/>
                  </a:lnTo>
                  <a:lnTo>
                    <a:pt x="14" y="40"/>
                  </a:lnTo>
                  <a:lnTo>
                    <a:pt x="10" y="36"/>
                  </a:lnTo>
                  <a:lnTo>
                    <a:pt x="8" y="30"/>
                  </a:lnTo>
                  <a:lnTo>
                    <a:pt x="6" y="30"/>
                  </a:lnTo>
                  <a:lnTo>
                    <a:pt x="4" y="28"/>
                  </a:lnTo>
                  <a:lnTo>
                    <a:pt x="2" y="26"/>
                  </a:lnTo>
                  <a:lnTo>
                    <a:pt x="0" y="24"/>
                  </a:lnTo>
                  <a:lnTo>
                    <a:pt x="0" y="22"/>
                  </a:lnTo>
                  <a:lnTo>
                    <a:pt x="2" y="22"/>
                  </a:lnTo>
                  <a:lnTo>
                    <a:pt x="2" y="16"/>
                  </a:lnTo>
                  <a:lnTo>
                    <a:pt x="2" y="14"/>
                  </a:lnTo>
                  <a:lnTo>
                    <a:pt x="0" y="10"/>
                  </a:lnTo>
                  <a:lnTo>
                    <a:pt x="2" y="6"/>
                  </a:lnTo>
                  <a:lnTo>
                    <a:pt x="2" y="2"/>
                  </a:lnTo>
                  <a:lnTo>
                    <a:pt x="4" y="2"/>
                  </a:lnTo>
                  <a:lnTo>
                    <a:pt x="10" y="2"/>
                  </a:lnTo>
                  <a:lnTo>
                    <a:pt x="12" y="4"/>
                  </a:lnTo>
                  <a:lnTo>
                    <a:pt x="14" y="10"/>
                  </a:lnTo>
                  <a:lnTo>
                    <a:pt x="20" y="12"/>
                  </a:lnTo>
                  <a:lnTo>
                    <a:pt x="22" y="14"/>
                  </a:lnTo>
                  <a:lnTo>
                    <a:pt x="24" y="8"/>
                  </a:lnTo>
                  <a:lnTo>
                    <a:pt x="28" y="4"/>
                  </a:lnTo>
                  <a:lnTo>
                    <a:pt x="28" y="2"/>
                  </a:lnTo>
                  <a:lnTo>
                    <a:pt x="32" y="2"/>
                  </a:lnTo>
                  <a:lnTo>
                    <a:pt x="36" y="2"/>
                  </a:lnTo>
                  <a:lnTo>
                    <a:pt x="40" y="2"/>
                  </a:lnTo>
                  <a:lnTo>
                    <a:pt x="42" y="4"/>
                  </a:lnTo>
                  <a:lnTo>
                    <a:pt x="44" y="0"/>
                  </a:lnTo>
                  <a:lnTo>
                    <a:pt x="46" y="0"/>
                  </a:lnTo>
                  <a:lnTo>
                    <a:pt x="48" y="2"/>
                  </a:lnTo>
                  <a:lnTo>
                    <a:pt x="50" y="2"/>
                  </a:lnTo>
                  <a:lnTo>
                    <a:pt x="54" y="4"/>
                  </a:lnTo>
                  <a:lnTo>
                    <a:pt x="56" y="6"/>
                  </a:lnTo>
                  <a:lnTo>
                    <a:pt x="58" y="6"/>
                  </a:lnTo>
                  <a:lnTo>
                    <a:pt x="58" y="4"/>
                  </a:lnTo>
                  <a:lnTo>
                    <a:pt x="62" y="6"/>
                  </a:lnTo>
                  <a:lnTo>
                    <a:pt x="64" y="6"/>
                  </a:lnTo>
                  <a:lnTo>
                    <a:pt x="68" y="8"/>
                  </a:lnTo>
                  <a:lnTo>
                    <a:pt x="70" y="8"/>
                  </a:lnTo>
                  <a:lnTo>
                    <a:pt x="74" y="8"/>
                  </a:lnTo>
                  <a:lnTo>
                    <a:pt x="78" y="10"/>
                  </a:lnTo>
                  <a:lnTo>
                    <a:pt x="80" y="10"/>
                  </a:lnTo>
                  <a:lnTo>
                    <a:pt x="84" y="10"/>
                  </a:lnTo>
                  <a:lnTo>
                    <a:pt x="86" y="6"/>
                  </a:lnTo>
                  <a:lnTo>
                    <a:pt x="88" y="6"/>
                  </a:lnTo>
                  <a:lnTo>
                    <a:pt x="90" y="8"/>
                  </a:lnTo>
                  <a:lnTo>
                    <a:pt x="92" y="10"/>
                  </a:lnTo>
                  <a:lnTo>
                    <a:pt x="94" y="8"/>
                  </a:lnTo>
                  <a:lnTo>
                    <a:pt x="96" y="6"/>
                  </a:lnTo>
                  <a:lnTo>
                    <a:pt x="98" y="8"/>
                  </a:lnTo>
                  <a:lnTo>
                    <a:pt x="102" y="8"/>
                  </a:lnTo>
                  <a:lnTo>
                    <a:pt x="106" y="10"/>
                  </a:lnTo>
                  <a:lnTo>
                    <a:pt x="108" y="8"/>
                  </a:lnTo>
                  <a:lnTo>
                    <a:pt x="112" y="10"/>
                  </a:lnTo>
                  <a:lnTo>
                    <a:pt x="114" y="10"/>
                  </a:lnTo>
                  <a:lnTo>
                    <a:pt x="114" y="14"/>
                  </a:lnTo>
                  <a:lnTo>
                    <a:pt x="116" y="14"/>
                  </a:lnTo>
                  <a:lnTo>
                    <a:pt x="116" y="16"/>
                  </a:lnTo>
                  <a:lnTo>
                    <a:pt x="116" y="18"/>
                  </a:lnTo>
                  <a:lnTo>
                    <a:pt x="118" y="22"/>
                  </a:lnTo>
                  <a:lnTo>
                    <a:pt x="122" y="22"/>
                  </a:lnTo>
                  <a:lnTo>
                    <a:pt x="124" y="22"/>
                  </a:lnTo>
                  <a:lnTo>
                    <a:pt x="126" y="22"/>
                  </a:lnTo>
                  <a:lnTo>
                    <a:pt x="130" y="18"/>
                  </a:lnTo>
                  <a:lnTo>
                    <a:pt x="132" y="18"/>
                  </a:lnTo>
                  <a:lnTo>
                    <a:pt x="136" y="18"/>
                  </a:lnTo>
                  <a:lnTo>
                    <a:pt x="138" y="20"/>
                  </a:lnTo>
                  <a:lnTo>
                    <a:pt x="138" y="24"/>
                  </a:lnTo>
                  <a:lnTo>
                    <a:pt x="136" y="28"/>
                  </a:lnTo>
                  <a:lnTo>
                    <a:pt x="134" y="32"/>
                  </a:lnTo>
                  <a:lnTo>
                    <a:pt x="132" y="36"/>
                  </a:lnTo>
                  <a:lnTo>
                    <a:pt x="130" y="38"/>
                  </a:lnTo>
                  <a:lnTo>
                    <a:pt x="130" y="40"/>
                  </a:lnTo>
                  <a:lnTo>
                    <a:pt x="130" y="42"/>
                  </a:lnTo>
                  <a:lnTo>
                    <a:pt x="130" y="44"/>
                  </a:lnTo>
                  <a:lnTo>
                    <a:pt x="128" y="46"/>
                  </a:lnTo>
                  <a:lnTo>
                    <a:pt x="128" y="50"/>
                  </a:lnTo>
                  <a:lnTo>
                    <a:pt x="130" y="52"/>
                  </a:lnTo>
                  <a:lnTo>
                    <a:pt x="134" y="54"/>
                  </a:lnTo>
                  <a:lnTo>
                    <a:pt x="136" y="52"/>
                  </a:lnTo>
                  <a:lnTo>
                    <a:pt x="138" y="56"/>
                  </a:lnTo>
                  <a:lnTo>
                    <a:pt x="138" y="58"/>
                  </a:lnTo>
                  <a:lnTo>
                    <a:pt x="140" y="60"/>
                  </a:lnTo>
                  <a:lnTo>
                    <a:pt x="144" y="62"/>
                  </a:lnTo>
                  <a:lnTo>
                    <a:pt x="144" y="64"/>
                  </a:lnTo>
                  <a:lnTo>
                    <a:pt x="148" y="64"/>
                  </a:lnTo>
                  <a:lnTo>
                    <a:pt x="148" y="66"/>
                  </a:lnTo>
                  <a:lnTo>
                    <a:pt x="148" y="68"/>
                  </a:lnTo>
                  <a:lnTo>
                    <a:pt x="146" y="68"/>
                  </a:lnTo>
                  <a:lnTo>
                    <a:pt x="144" y="70"/>
                  </a:lnTo>
                  <a:lnTo>
                    <a:pt x="140" y="70"/>
                  </a:lnTo>
                  <a:lnTo>
                    <a:pt x="136" y="68"/>
                  </a:lnTo>
                  <a:lnTo>
                    <a:pt x="134" y="68"/>
                  </a:lnTo>
                  <a:lnTo>
                    <a:pt x="136" y="70"/>
                  </a:lnTo>
                  <a:lnTo>
                    <a:pt x="138" y="74"/>
                  </a:lnTo>
                  <a:lnTo>
                    <a:pt x="142" y="78"/>
                  </a:lnTo>
                  <a:lnTo>
                    <a:pt x="144" y="82"/>
                  </a:lnTo>
                  <a:lnTo>
                    <a:pt x="144" y="86"/>
                  </a:lnTo>
                  <a:lnTo>
                    <a:pt x="144" y="90"/>
                  </a:lnTo>
                  <a:lnTo>
                    <a:pt x="142" y="90"/>
                  </a:lnTo>
                  <a:lnTo>
                    <a:pt x="140" y="88"/>
                  </a:lnTo>
                  <a:lnTo>
                    <a:pt x="138" y="88"/>
                  </a:lnTo>
                  <a:lnTo>
                    <a:pt x="136" y="90"/>
                  </a:lnTo>
                  <a:lnTo>
                    <a:pt x="134" y="94"/>
                  </a:lnTo>
                  <a:lnTo>
                    <a:pt x="132" y="92"/>
                  </a:lnTo>
                  <a:lnTo>
                    <a:pt x="130" y="94"/>
                  </a:lnTo>
                  <a:lnTo>
                    <a:pt x="128" y="94"/>
                  </a:lnTo>
                  <a:lnTo>
                    <a:pt x="126" y="92"/>
                  </a:lnTo>
                  <a:lnTo>
                    <a:pt x="124" y="94"/>
                  </a:lnTo>
                  <a:lnTo>
                    <a:pt x="124" y="96"/>
                  </a:lnTo>
                  <a:lnTo>
                    <a:pt x="124" y="98"/>
                  </a:lnTo>
                  <a:lnTo>
                    <a:pt x="126" y="102"/>
                  </a:lnTo>
                  <a:lnTo>
                    <a:pt x="128" y="104"/>
                  </a:lnTo>
                  <a:lnTo>
                    <a:pt x="126" y="108"/>
                  </a:lnTo>
                  <a:lnTo>
                    <a:pt x="124" y="108"/>
                  </a:lnTo>
                  <a:lnTo>
                    <a:pt x="124" y="106"/>
                  </a:lnTo>
                  <a:lnTo>
                    <a:pt x="122" y="104"/>
                  </a:lnTo>
                  <a:lnTo>
                    <a:pt x="122" y="102"/>
                  </a:lnTo>
                  <a:lnTo>
                    <a:pt x="120" y="102"/>
                  </a:lnTo>
                  <a:lnTo>
                    <a:pt x="118" y="104"/>
                  </a:lnTo>
                  <a:lnTo>
                    <a:pt x="114" y="106"/>
                  </a:lnTo>
                  <a:lnTo>
                    <a:pt x="114" y="108"/>
                  </a:lnTo>
                  <a:lnTo>
                    <a:pt x="112" y="110"/>
                  </a:lnTo>
                  <a:lnTo>
                    <a:pt x="112" y="112"/>
                  </a:lnTo>
                  <a:lnTo>
                    <a:pt x="112" y="114"/>
                  </a:lnTo>
                  <a:lnTo>
                    <a:pt x="112" y="118"/>
                  </a:lnTo>
                  <a:lnTo>
                    <a:pt x="110" y="118"/>
                  </a:lnTo>
                  <a:lnTo>
                    <a:pt x="108" y="118"/>
                  </a:lnTo>
                  <a:lnTo>
                    <a:pt x="106" y="120"/>
                  </a:lnTo>
                  <a:lnTo>
                    <a:pt x="104" y="122"/>
                  </a:lnTo>
                  <a:lnTo>
                    <a:pt x="104" y="124"/>
                  </a:lnTo>
                  <a:lnTo>
                    <a:pt x="104" y="128"/>
                  </a:lnTo>
                  <a:lnTo>
                    <a:pt x="104" y="130"/>
                  </a:lnTo>
                  <a:lnTo>
                    <a:pt x="106" y="132"/>
                  </a:lnTo>
                  <a:lnTo>
                    <a:pt x="106" y="134"/>
                  </a:lnTo>
                  <a:lnTo>
                    <a:pt x="108" y="136"/>
                  </a:lnTo>
                  <a:lnTo>
                    <a:pt x="108" y="138"/>
                  </a:lnTo>
                  <a:lnTo>
                    <a:pt x="106" y="140"/>
                  </a:lnTo>
                  <a:lnTo>
                    <a:pt x="104" y="144"/>
                  </a:lnTo>
                  <a:lnTo>
                    <a:pt x="102" y="142"/>
                  </a:lnTo>
                  <a:lnTo>
                    <a:pt x="100" y="142"/>
                  </a:lnTo>
                  <a:lnTo>
                    <a:pt x="100" y="140"/>
                  </a:lnTo>
                  <a:lnTo>
                    <a:pt x="96" y="142"/>
                  </a:lnTo>
                  <a:lnTo>
                    <a:pt x="96" y="140"/>
                  </a:lnTo>
                  <a:lnTo>
                    <a:pt x="90" y="134"/>
                  </a:lnTo>
                  <a:lnTo>
                    <a:pt x="88" y="134"/>
                  </a:lnTo>
                  <a:lnTo>
                    <a:pt x="84" y="132"/>
                  </a:lnTo>
                  <a:lnTo>
                    <a:pt x="82" y="130"/>
                  </a:lnTo>
                  <a:lnTo>
                    <a:pt x="80" y="128"/>
                  </a:lnTo>
                  <a:lnTo>
                    <a:pt x="80" y="126"/>
                  </a:lnTo>
                  <a:lnTo>
                    <a:pt x="76" y="124"/>
                  </a:lnTo>
                  <a:lnTo>
                    <a:pt x="72" y="128"/>
                  </a:lnTo>
                  <a:close/>
                </a:path>
              </a:pathLst>
            </a:custGeom>
            <a:solidFill>
              <a:srgbClr val="B2B2B2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 sz="1350"/>
            </a:p>
          </p:txBody>
        </p:sp>
        <p:sp>
          <p:nvSpPr>
            <p:cNvPr id="36" name="Freeform 32"/>
            <p:cNvSpPr>
              <a:spLocks/>
            </p:cNvSpPr>
            <p:nvPr/>
          </p:nvSpPr>
          <p:spPr bwMode="gray">
            <a:xfrm>
              <a:off x="5799138" y="4329113"/>
              <a:ext cx="1146175" cy="711200"/>
            </a:xfrm>
            <a:custGeom>
              <a:avLst/>
              <a:gdLst>
                <a:gd name="T0" fmla="*/ 322 w 692"/>
                <a:gd name="T1" fmla="*/ 110 h 458"/>
                <a:gd name="T2" fmla="*/ 499 w 692"/>
                <a:gd name="T3" fmla="*/ 78 h 458"/>
                <a:gd name="T4" fmla="*/ 716 w 692"/>
                <a:gd name="T5" fmla="*/ 110 h 458"/>
                <a:gd name="T6" fmla="*/ 821 w 692"/>
                <a:gd name="T7" fmla="*/ 132 h 458"/>
                <a:gd name="T8" fmla="*/ 890 w 692"/>
                <a:gd name="T9" fmla="*/ 127 h 458"/>
                <a:gd name="T10" fmla="*/ 982 w 692"/>
                <a:gd name="T11" fmla="*/ 149 h 458"/>
                <a:gd name="T12" fmla="*/ 1060 w 692"/>
                <a:gd name="T13" fmla="*/ 167 h 458"/>
                <a:gd name="T14" fmla="*/ 1183 w 692"/>
                <a:gd name="T15" fmla="*/ 152 h 458"/>
                <a:gd name="T16" fmla="*/ 1229 w 692"/>
                <a:gd name="T17" fmla="*/ 141 h 458"/>
                <a:gd name="T18" fmla="*/ 1328 w 692"/>
                <a:gd name="T19" fmla="*/ 58 h 458"/>
                <a:gd name="T20" fmla="*/ 1513 w 692"/>
                <a:gd name="T21" fmla="*/ 21 h 458"/>
                <a:gd name="T22" fmla="*/ 1755 w 692"/>
                <a:gd name="T23" fmla="*/ 31 h 458"/>
                <a:gd name="T24" fmla="*/ 1775 w 692"/>
                <a:gd name="T25" fmla="*/ 141 h 458"/>
                <a:gd name="T26" fmla="*/ 1942 w 692"/>
                <a:gd name="T27" fmla="*/ 215 h 458"/>
                <a:gd name="T28" fmla="*/ 2012 w 692"/>
                <a:gd name="T29" fmla="*/ 318 h 458"/>
                <a:gd name="T30" fmla="*/ 2184 w 692"/>
                <a:gd name="T31" fmla="*/ 335 h 458"/>
                <a:gd name="T32" fmla="*/ 2294 w 692"/>
                <a:gd name="T33" fmla="*/ 379 h 458"/>
                <a:gd name="T34" fmla="*/ 2432 w 692"/>
                <a:gd name="T35" fmla="*/ 401 h 458"/>
                <a:gd name="T36" fmla="*/ 2603 w 692"/>
                <a:gd name="T37" fmla="*/ 457 h 458"/>
                <a:gd name="T38" fmla="*/ 2659 w 692"/>
                <a:gd name="T39" fmla="*/ 495 h 458"/>
                <a:gd name="T40" fmla="*/ 2634 w 692"/>
                <a:gd name="T41" fmla="*/ 563 h 458"/>
                <a:gd name="T42" fmla="*/ 2612 w 692"/>
                <a:gd name="T43" fmla="*/ 619 h 458"/>
                <a:gd name="T44" fmla="*/ 2527 w 692"/>
                <a:gd name="T45" fmla="*/ 708 h 458"/>
                <a:gd name="T46" fmla="*/ 2371 w 692"/>
                <a:gd name="T47" fmla="*/ 787 h 458"/>
                <a:gd name="T48" fmla="*/ 2097 w 692"/>
                <a:gd name="T49" fmla="*/ 875 h 458"/>
                <a:gd name="T50" fmla="*/ 1831 w 692"/>
                <a:gd name="T51" fmla="*/ 949 h 458"/>
                <a:gd name="T52" fmla="*/ 1951 w 692"/>
                <a:gd name="T53" fmla="*/ 1088 h 458"/>
                <a:gd name="T54" fmla="*/ 2050 w 692"/>
                <a:gd name="T55" fmla="*/ 1130 h 458"/>
                <a:gd name="T56" fmla="*/ 1755 w 692"/>
                <a:gd name="T57" fmla="*/ 1203 h 458"/>
                <a:gd name="T58" fmla="*/ 1552 w 692"/>
                <a:gd name="T59" fmla="*/ 1077 h 458"/>
                <a:gd name="T60" fmla="*/ 1651 w 692"/>
                <a:gd name="T61" fmla="*/ 966 h 458"/>
                <a:gd name="T62" fmla="*/ 1432 w 692"/>
                <a:gd name="T63" fmla="*/ 887 h 458"/>
                <a:gd name="T64" fmla="*/ 1090 w 692"/>
                <a:gd name="T65" fmla="*/ 1056 h 458"/>
                <a:gd name="T66" fmla="*/ 915 w 692"/>
                <a:gd name="T67" fmla="*/ 1083 h 458"/>
                <a:gd name="T68" fmla="*/ 945 w 692"/>
                <a:gd name="T69" fmla="*/ 1056 h 458"/>
                <a:gd name="T70" fmla="*/ 966 w 692"/>
                <a:gd name="T71" fmla="*/ 1021 h 458"/>
                <a:gd name="T72" fmla="*/ 1005 w 692"/>
                <a:gd name="T73" fmla="*/ 977 h 458"/>
                <a:gd name="T74" fmla="*/ 1014 w 692"/>
                <a:gd name="T75" fmla="*/ 919 h 458"/>
                <a:gd name="T76" fmla="*/ 1052 w 692"/>
                <a:gd name="T77" fmla="*/ 930 h 458"/>
                <a:gd name="T78" fmla="*/ 1090 w 692"/>
                <a:gd name="T79" fmla="*/ 930 h 458"/>
                <a:gd name="T80" fmla="*/ 1131 w 692"/>
                <a:gd name="T81" fmla="*/ 941 h 458"/>
                <a:gd name="T82" fmla="*/ 1169 w 692"/>
                <a:gd name="T83" fmla="*/ 930 h 458"/>
                <a:gd name="T84" fmla="*/ 1151 w 692"/>
                <a:gd name="T85" fmla="*/ 883 h 458"/>
                <a:gd name="T86" fmla="*/ 1100 w 692"/>
                <a:gd name="T87" fmla="*/ 842 h 458"/>
                <a:gd name="T88" fmla="*/ 1100 w 692"/>
                <a:gd name="T89" fmla="*/ 798 h 458"/>
                <a:gd name="T90" fmla="*/ 1036 w 692"/>
                <a:gd name="T91" fmla="*/ 779 h 458"/>
                <a:gd name="T92" fmla="*/ 1052 w 692"/>
                <a:gd name="T93" fmla="*/ 717 h 458"/>
                <a:gd name="T94" fmla="*/ 991 w 692"/>
                <a:gd name="T95" fmla="*/ 688 h 458"/>
                <a:gd name="T96" fmla="*/ 920 w 692"/>
                <a:gd name="T97" fmla="*/ 674 h 458"/>
                <a:gd name="T98" fmla="*/ 884 w 692"/>
                <a:gd name="T99" fmla="*/ 663 h 458"/>
                <a:gd name="T100" fmla="*/ 821 w 692"/>
                <a:gd name="T101" fmla="*/ 625 h 458"/>
                <a:gd name="T102" fmla="*/ 761 w 692"/>
                <a:gd name="T103" fmla="*/ 631 h 458"/>
                <a:gd name="T104" fmla="*/ 685 w 692"/>
                <a:gd name="T105" fmla="*/ 646 h 458"/>
                <a:gd name="T106" fmla="*/ 444 w 692"/>
                <a:gd name="T107" fmla="*/ 720 h 458"/>
                <a:gd name="T108" fmla="*/ 217 w 692"/>
                <a:gd name="T109" fmla="*/ 688 h 458"/>
                <a:gd name="T110" fmla="*/ 70 w 692"/>
                <a:gd name="T111" fmla="*/ 530 h 458"/>
                <a:gd name="T112" fmla="*/ 275 w 692"/>
                <a:gd name="T113" fmla="*/ 316 h 458"/>
                <a:gd name="T114" fmla="*/ 232 w 692"/>
                <a:gd name="T115" fmla="*/ 152 h 458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692"/>
                <a:gd name="T175" fmla="*/ 0 h 458"/>
                <a:gd name="T176" fmla="*/ 692 w 692"/>
                <a:gd name="T177" fmla="*/ 458 h 458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692" h="458">
                  <a:moveTo>
                    <a:pt x="56" y="52"/>
                  </a:moveTo>
                  <a:lnTo>
                    <a:pt x="56" y="52"/>
                  </a:lnTo>
                  <a:lnTo>
                    <a:pt x="58" y="48"/>
                  </a:lnTo>
                  <a:lnTo>
                    <a:pt x="64" y="48"/>
                  </a:lnTo>
                  <a:lnTo>
                    <a:pt x="68" y="48"/>
                  </a:lnTo>
                  <a:lnTo>
                    <a:pt x="70" y="52"/>
                  </a:lnTo>
                  <a:lnTo>
                    <a:pt x="76" y="46"/>
                  </a:lnTo>
                  <a:lnTo>
                    <a:pt x="84" y="42"/>
                  </a:lnTo>
                  <a:lnTo>
                    <a:pt x="84" y="36"/>
                  </a:lnTo>
                  <a:lnTo>
                    <a:pt x="88" y="32"/>
                  </a:lnTo>
                  <a:lnTo>
                    <a:pt x="96" y="30"/>
                  </a:lnTo>
                  <a:lnTo>
                    <a:pt x="104" y="32"/>
                  </a:lnTo>
                  <a:lnTo>
                    <a:pt x="110" y="30"/>
                  </a:lnTo>
                  <a:lnTo>
                    <a:pt x="116" y="28"/>
                  </a:lnTo>
                  <a:lnTo>
                    <a:pt x="122" y="30"/>
                  </a:lnTo>
                  <a:lnTo>
                    <a:pt x="130" y="30"/>
                  </a:lnTo>
                  <a:lnTo>
                    <a:pt x="138" y="28"/>
                  </a:lnTo>
                  <a:lnTo>
                    <a:pt x="148" y="30"/>
                  </a:lnTo>
                  <a:lnTo>
                    <a:pt x="152" y="30"/>
                  </a:lnTo>
                  <a:lnTo>
                    <a:pt x="156" y="34"/>
                  </a:lnTo>
                  <a:lnTo>
                    <a:pt x="166" y="34"/>
                  </a:lnTo>
                  <a:lnTo>
                    <a:pt x="166" y="36"/>
                  </a:lnTo>
                  <a:lnTo>
                    <a:pt x="176" y="38"/>
                  </a:lnTo>
                  <a:lnTo>
                    <a:pt x="186" y="42"/>
                  </a:lnTo>
                  <a:lnTo>
                    <a:pt x="190" y="40"/>
                  </a:lnTo>
                  <a:lnTo>
                    <a:pt x="194" y="40"/>
                  </a:lnTo>
                  <a:lnTo>
                    <a:pt x="194" y="46"/>
                  </a:lnTo>
                  <a:lnTo>
                    <a:pt x="198" y="46"/>
                  </a:lnTo>
                  <a:lnTo>
                    <a:pt x="198" y="50"/>
                  </a:lnTo>
                  <a:lnTo>
                    <a:pt x="206" y="48"/>
                  </a:lnTo>
                  <a:lnTo>
                    <a:pt x="210" y="48"/>
                  </a:lnTo>
                  <a:lnTo>
                    <a:pt x="214" y="50"/>
                  </a:lnTo>
                  <a:lnTo>
                    <a:pt x="214" y="56"/>
                  </a:lnTo>
                  <a:lnTo>
                    <a:pt x="214" y="58"/>
                  </a:lnTo>
                  <a:lnTo>
                    <a:pt x="218" y="56"/>
                  </a:lnTo>
                  <a:lnTo>
                    <a:pt x="218" y="50"/>
                  </a:lnTo>
                  <a:lnTo>
                    <a:pt x="220" y="50"/>
                  </a:lnTo>
                  <a:lnTo>
                    <a:pt x="224" y="52"/>
                  </a:lnTo>
                  <a:lnTo>
                    <a:pt x="230" y="52"/>
                  </a:lnTo>
                  <a:lnTo>
                    <a:pt x="232" y="48"/>
                  </a:lnTo>
                  <a:lnTo>
                    <a:pt x="236" y="50"/>
                  </a:lnTo>
                  <a:lnTo>
                    <a:pt x="238" y="56"/>
                  </a:lnTo>
                  <a:lnTo>
                    <a:pt x="242" y="52"/>
                  </a:lnTo>
                  <a:lnTo>
                    <a:pt x="246" y="52"/>
                  </a:lnTo>
                  <a:lnTo>
                    <a:pt x="248" y="54"/>
                  </a:lnTo>
                  <a:lnTo>
                    <a:pt x="250" y="60"/>
                  </a:lnTo>
                  <a:lnTo>
                    <a:pt x="254" y="60"/>
                  </a:lnTo>
                  <a:lnTo>
                    <a:pt x="256" y="56"/>
                  </a:lnTo>
                  <a:lnTo>
                    <a:pt x="260" y="52"/>
                  </a:lnTo>
                  <a:lnTo>
                    <a:pt x="264" y="52"/>
                  </a:lnTo>
                  <a:lnTo>
                    <a:pt x="266" y="50"/>
                  </a:lnTo>
                  <a:lnTo>
                    <a:pt x="268" y="48"/>
                  </a:lnTo>
                  <a:lnTo>
                    <a:pt x="270" y="52"/>
                  </a:lnTo>
                  <a:lnTo>
                    <a:pt x="272" y="56"/>
                  </a:lnTo>
                  <a:lnTo>
                    <a:pt x="274" y="62"/>
                  </a:lnTo>
                  <a:lnTo>
                    <a:pt x="276" y="64"/>
                  </a:lnTo>
                  <a:lnTo>
                    <a:pt x="282" y="62"/>
                  </a:lnTo>
                  <a:lnTo>
                    <a:pt x="286" y="58"/>
                  </a:lnTo>
                  <a:lnTo>
                    <a:pt x="290" y="58"/>
                  </a:lnTo>
                  <a:lnTo>
                    <a:pt x="292" y="60"/>
                  </a:lnTo>
                  <a:lnTo>
                    <a:pt x="296" y="60"/>
                  </a:lnTo>
                  <a:lnTo>
                    <a:pt x="302" y="58"/>
                  </a:lnTo>
                  <a:lnTo>
                    <a:pt x="304" y="58"/>
                  </a:lnTo>
                  <a:lnTo>
                    <a:pt x="308" y="58"/>
                  </a:lnTo>
                  <a:lnTo>
                    <a:pt x="312" y="60"/>
                  </a:lnTo>
                  <a:lnTo>
                    <a:pt x="314" y="62"/>
                  </a:lnTo>
                  <a:lnTo>
                    <a:pt x="316" y="68"/>
                  </a:lnTo>
                  <a:lnTo>
                    <a:pt x="320" y="68"/>
                  </a:lnTo>
                  <a:lnTo>
                    <a:pt x="324" y="70"/>
                  </a:lnTo>
                  <a:lnTo>
                    <a:pt x="326" y="64"/>
                  </a:lnTo>
                  <a:lnTo>
                    <a:pt x="326" y="60"/>
                  </a:lnTo>
                  <a:lnTo>
                    <a:pt x="320" y="54"/>
                  </a:lnTo>
                  <a:lnTo>
                    <a:pt x="322" y="48"/>
                  </a:lnTo>
                  <a:lnTo>
                    <a:pt x="326" y="42"/>
                  </a:lnTo>
                  <a:lnTo>
                    <a:pt x="330" y="34"/>
                  </a:lnTo>
                  <a:lnTo>
                    <a:pt x="336" y="30"/>
                  </a:lnTo>
                  <a:lnTo>
                    <a:pt x="338" y="26"/>
                  </a:lnTo>
                  <a:lnTo>
                    <a:pt x="338" y="22"/>
                  </a:lnTo>
                  <a:lnTo>
                    <a:pt x="344" y="20"/>
                  </a:lnTo>
                  <a:lnTo>
                    <a:pt x="346" y="22"/>
                  </a:lnTo>
                  <a:lnTo>
                    <a:pt x="350" y="22"/>
                  </a:lnTo>
                  <a:lnTo>
                    <a:pt x="352" y="20"/>
                  </a:lnTo>
                  <a:lnTo>
                    <a:pt x="362" y="18"/>
                  </a:lnTo>
                  <a:lnTo>
                    <a:pt x="370" y="18"/>
                  </a:lnTo>
                  <a:lnTo>
                    <a:pt x="376" y="20"/>
                  </a:lnTo>
                  <a:lnTo>
                    <a:pt x="384" y="22"/>
                  </a:lnTo>
                  <a:lnTo>
                    <a:pt x="390" y="16"/>
                  </a:lnTo>
                  <a:lnTo>
                    <a:pt x="394" y="8"/>
                  </a:lnTo>
                  <a:lnTo>
                    <a:pt x="396" y="0"/>
                  </a:lnTo>
                  <a:lnTo>
                    <a:pt x="404" y="8"/>
                  </a:lnTo>
                  <a:lnTo>
                    <a:pt x="414" y="8"/>
                  </a:lnTo>
                  <a:lnTo>
                    <a:pt x="426" y="0"/>
                  </a:lnTo>
                  <a:lnTo>
                    <a:pt x="438" y="4"/>
                  </a:lnTo>
                  <a:lnTo>
                    <a:pt x="446" y="0"/>
                  </a:lnTo>
                  <a:lnTo>
                    <a:pt x="450" y="8"/>
                  </a:lnTo>
                  <a:lnTo>
                    <a:pt x="456" y="12"/>
                  </a:lnTo>
                  <a:lnTo>
                    <a:pt x="460" y="22"/>
                  </a:lnTo>
                  <a:lnTo>
                    <a:pt x="462" y="26"/>
                  </a:lnTo>
                  <a:lnTo>
                    <a:pt x="466" y="32"/>
                  </a:lnTo>
                  <a:lnTo>
                    <a:pt x="472" y="36"/>
                  </a:lnTo>
                  <a:lnTo>
                    <a:pt x="472" y="44"/>
                  </a:lnTo>
                  <a:lnTo>
                    <a:pt x="466" y="42"/>
                  </a:lnTo>
                  <a:lnTo>
                    <a:pt x="460" y="46"/>
                  </a:lnTo>
                  <a:lnTo>
                    <a:pt x="462" y="54"/>
                  </a:lnTo>
                  <a:lnTo>
                    <a:pt x="464" y="64"/>
                  </a:lnTo>
                  <a:lnTo>
                    <a:pt x="470" y="72"/>
                  </a:lnTo>
                  <a:lnTo>
                    <a:pt x="480" y="72"/>
                  </a:lnTo>
                  <a:lnTo>
                    <a:pt x="484" y="76"/>
                  </a:lnTo>
                  <a:lnTo>
                    <a:pt x="492" y="74"/>
                  </a:lnTo>
                  <a:lnTo>
                    <a:pt x="498" y="74"/>
                  </a:lnTo>
                  <a:lnTo>
                    <a:pt x="498" y="82"/>
                  </a:lnTo>
                  <a:lnTo>
                    <a:pt x="506" y="82"/>
                  </a:lnTo>
                  <a:lnTo>
                    <a:pt x="506" y="92"/>
                  </a:lnTo>
                  <a:lnTo>
                    <a:pt x="510" y="100"/>
                  </a:lnTo>
                  <a:lnTo>
                    <a:pt x="512" y="106"/>
                  </a:lnTo>
                  <a:lnTo>
                    <a:pt x="510" y="112"/>
                  </a:lnTo>
                  <a:lnTo>
                    <a:pt x="512" y="118"/>
                  </a:lnTo>
                  <a:lnTo>
                    <a:pt x="514" y="120"/>
                  </a:lnTo>
                  <a:lnTo>
                    <a:pt x="520" y="128"/>
                  </a:lnTo>
                  <a:lnTo>
                    <a:pt x="524" y="122"/>
                  </a:lnTo>
                  <a:lnTo>
                    <a:pt x="532" y="120"/>
                  </a:lnTo>
                  <a:lnTo>
                    <a:pt x="536" y="122"/>
                  </a:lnTo>
                  <a:lnTo>
                    <a:pt x="546" y="130"/>
                  </a:lnTo>
                  <a:lnTo>
                    <a:pt x="548" y="128"/>
                  </a:lnTo>
                  <a:lnTo>
                    <a:pt x="552" y="130"/>
                  </a:lnTo>
                  <a:lnTo>
                    <a:pt x="554" y="134"/>
                  </a:lnTo>
                  <a:lnTo>
                    <a:pt x="562" y="130"/>
                  </a:lnTo>
                  <a:lnTo>
                    <a:pt x="568" y="128"/>
                  </a:lnTo>
                  <a:lnTo>
                    <a:pt x="572" y="128"/>
                  </a:lnTo>
                  <a:lnTo>
                    <a:pt x="582" y="124"/>
                  </a:lnTo>
                  <a:lnTo>
                    <a:pt x="588" y="122"/>
                  </a:lnTo>
                  <a:lnTo>
                    <a:pt x="590" y="126"/>
                  </a:lnTo>
                  <a:lnTo>
                    <a:pt x="594" y="132"/>
                  </a:lnTo>
                  <a:lnTo>
                    <a:pt x="594" y="134"/>
                  </a:lnTo>
                  <a:lnTo>
                    <a:pt x="598" y="140"/>
                  </a:lnTo>
                  <a:lnTo>
                    <a:pt x="598" y="144"/>
                  </a:lnTo>
                  <a:lnTo>
                    <a:pt x="604" y="144"/>
                  </a:lnTo>
                  <a:lnTo>
                    <a:pt x="608" y="150"/>
                  </a:lnTo>
                  <a:lnTo>
                    <a:pt x="612" y="152"/>
                  </a:lnTo>
                  <a:lnTo>
                    <a:pt x="616" y="148"/>
                  </a:lnTo>
                  <a:lnTo>
                    <a:pt x="618" y="144"/>
                  </a:lnTo>
                  <a:lnTo>
                    <a:pt x="622" y="142"/>
                  </a:lnTo>
                  <a:lnTo>
                    <a:pt x="626" y="150"/>
                  </a:lnTo>
                  <a:lnTo>
                    <a:pt x="634" y="152"/>
                  </a:lnTo>
                  <a:lnTo>
                    <a:pt x="642" y="154"/>
                  </a:lnTo>
                  <a:lnTo>
                    <a:pt x="646" y="158"/>
                  </a:lnTo>
                  <a:lnTo>
                    <a:pt x="652" y="156"/>
                  </a:lnTo>
                  <a:lnTo>
                    <a:pt x="656" y="160"/>
                  </a:lnTo>
                  <a:lnTo>
                    <a:pt x="660" y="164"/>
                  </a:lnTo>
                  <a:lnTo>
                    <a:pt x="668" y="164"/>
                  </a:lnTo>
                  <a:lnTo>
                    <a:pt x="670" y="170"/>
                  </a:lnTo>
                  <a:lnTo>
                    <a:pt x="678" y="174"/>
                  </a:lnTo>
                  <a:lnTo>
                    <a:pt x="682" y="174"/>
                  </a:lnTo>
                  <a:lnTo>
                    <a:pt x="684" y="172"/>
                  </a:lnTo>
                  <a:lnTo>
                    <a:pt x="688" y="170"/>
                  </a:lnTo>
                  <a:lnTo>
                    <a:pt x="690" y="172"/>
                  </a:lnTo>
                  <a:lnTo>
                    <a:pt x="688" y="176"/>
                  </a:lnTo>
                  <a:lnTo>
                    <a:pt x="688" y="180"/>
                  </a:lnTo>
                  <a:lnTo>
                    <a:pt x="690" y="182"/>
                  </a:lnTo>
                  <a:lnTo>
                    <a:pt x="692" y="188"/>
                  </a:lnTo>
                  <a:lnTo>
                    <a:pt x="692" y="194"/>
                  </a:lnTo>
                  <a:lnTo>
                    <a:pt x="688" y="196"/>
                  </a:lnTo>
                  <a:lnTo>
                    <a:pt x="684" y="198"/>
                  </a:lnTo>
                  <a:lnTo>
                    <a:pt x="678" y="202"/>
                  </a:lnTo>
                  <a:lnTo>
                    <a:pt x="674" y="204"/>
                  </a:lnTo>
                  <a:lnTo>
                    <a:pt x="678" y="210"/>
                  </a:lnTo>
                  <a:lnTo>
                    <a:pt x="682" y="212"/>
                  </a:lnTo>
                  <a:lnTo>
                    <a:pt x="686" y="214"/>
                  </a:lnTo>
                  <a:lnTo>
                    <a:pt x="684" y="218"/>
                  </a:lnTo>
                  <a:lnTo>
                    <a:pt x="680" y="218"/>
                  </a:lnTo>
                  <a:lnTo>
                    <a:pt x="674" y="218"/>
                  </a:lnTo>
                  <a:lnTo>
                    <a:pt x="674" y="222"/>
                  </a:lnTo>
                  <a:lnTo>
                    <a:pt x="674" y="228"/>
                  </a:lnTo>
                  <a:lnTo>
                    <a:pt x="676" y="230"/>
                  </a:lnTo>
                  <a:lnTo>
                    <a:pt x="680" y="232"/>
                  </a:lnTo>
                  <a:lnTo>
                    <a:pt x="680" y="236"/>
                  </a:lnTo>
                  <a:lnTo>
                    <a:pt x="680" y="240"/>
                  </a:lnTo>
                  <a:lnTo>
                    <a:pt x="682" y="246"/>
                  </a:lnTo>
                  <a:lnTo>
                    <a:pt x="684" y="248"/>
                  </a:lnTo>
                  <a:lnTo>
                    <a:pt x="680" y="260"/>
                  </a:lnTo>
                  <a:lnTo>
                    <a:pt x="678" y="268"/>
                  </a:lnTo>
                  <a:lnTo>
                    <a:pt x="678" y="272"/>
                  </a:lnTo>
                  <a:lnTo>
                    <a:pt x="672" y="274"/>
                  </a:lnTo>
                  <a:lnTo>
                    <a:pt x="658" y="270"/>
                  </a:lnTo>
                  <a:lnTo>
                    <a:pt x="646" y="272"/>
                  </a:lnTo>
                  <a:lnTo>
                    <a:pt x="642" y="272"/>
                  </a:lnTo>
                  <a:lnTo>
                    <a:pt x="640" y="276"/>
                  </a:lnTo>
                  <a:lnTo>
                    <a:pt x="636" y="282"/>
                  </a:lnTo>
                  <a:lnTo>
                    <a:pt x="630" y="284"/>
                  </a:lnTo>
                  <a:lnTo>
                    <a:pt x="624" y="286"/>
                  </a:lnTo>
                  <a:lnTo>
                    <a:pt x="620" y="288"/>
                  </a:lnTo>
                  <a:lnTo>
                    <a:pt x="618" y="300"/>
                  </a:lnTo>
                  <a:lnTo>
                    <a:pt x="618" y="306"/>
                  </a:lnTo>
                  <a:lnTo>
                    <a:pt x="618" y="310"/>
                  </a:lnTo>
                  <a:lnTo>
                    <a:pt x="618" y="312"/>
                  </a:lnTo>
                  <a:lnTo>
                    <a:pt x="604" y="314"/>
                  </a:lnTo>
                  <a:lnTo>
                    <a:pt x="588" y="316"/>
                  </a:lnTo>
                  <a:lnTo>
                    <a:pt x="578" y="326"/>
                  </a:lnTo>
                  <a:lnTo>
                    <a:pt x="566" y="332"/>
                  </a:lnTo>
                  <a:lnTo>
                    <a:pt x="546" y="334"/>
                  </a:lnTo>
                  <a:lnTo>
                    <a:pt x="528" y="340"/>
                  </a:lnTo>
                  <a:lnTo>
                    <a:pt x="518" y="348"/>
                  </a:lnTo>
                  <a:lnTo>
                    <a:pt x="510" y="350"/>
                  </a:lnTo>
                  <a:lnTo>
                    <a:pt x="502" y="342"/>
                  </a:lnTo>
                  <a:lnTo>
                    <a:pt x="496" y="356"/>
                  </a:lnTo>
                  <a:lnTo>
                    <a:pt x="492" y="362"/>
                  </a:lnTo>
                  <a:lnTo>
                    <a:pt x="484" y="362"/>
                  </a:lnTo>
                  <a:lnTo>
                    <a:pt x="476" y="362"/>
                  </a:lnTo>
                  <a:lnTo>
                    <a:pt x="458" y="362"/>
                  </a:lnTo>
                  <a:lnTo>
                    <a:pt x="450" y="366"/>
                  </a:lnTo>
                  <a:lnTo>
                    <a:pt x="462" y="372"/>
                  </a:lnTo>
                  <a:lnTo>
                    <a:pt x="496" y="398"/>
                  </a:lnTo>
                  <a:lnTo>
                    <a:pt x="496" y="402"/>
                  </a:lnTo>
                  <a:lnTo>
                    <a:pt x="494" y="406"/>
                  </a:lnTo>
                  <a:lnTo>
                    <a:pt x="498" y="412"/>
                  </a:lnTo>
                  <a:lnTo>
                    <a:pt x="508" y="414"/>
                  </a:lnTo>
                  <a:lnTo>
                    <a:pt x="516" y="410"/>
                  </a:lnTo>
                  <a:lnTo>
                    <a:pt x="528" y="406"/>
                  </a:lnTo>
                  <a:lnTo>
                    <a:pt x="546" y="408"/>
                  </a:lnTo>
                  <a:lnTo>
                    <a:pt x="554" y="410"/>
                  </a:lnTo>
                  <a:lnTo>
                    <a:pt x="548" y="416"/>
                  </a:lnTo>
                  <a:lnTo>
                    <a:pt x="548" y="422"/>
                  </a:lnTo>
                  <a:lnTo>
                    <a:pt x="544" y="426"/>
                  </a:lnTo>
                  <a:lnTo>
                    <a:pt x="534" y="430"/>
                  </a:lnTo>
                  <a:lnTo>
                    <a:pt x="528" y="430"/>
                  </a:lnTo>
                  <a:lnTo>
                    <a:pt x="518" y="426"/>
                  </a:lnTo>
                  <a:lnTo>
                    <a:pt x="510" y="428"/>
                  </a:lnTo>
                  <a:lnTo>
                    <a:pt x="498" y="438"/>
                  </a:lnTo>
                  <a:lnTo>
                    <a:pt x="480" y="440"/>
                  </a:lnTo>
                  <a:lnTo>
                    <a:pt x="470" y="444"/>
                  </a:lnTo>
                  <a:lnTo>
                    <a:pt x="462" y="456"/>
                  </a:lnTo>
                  <a:lnTo>
                    <a:pt x="456" y="458"/>
                  </a:lnTo>
                  <a:lnTo>
                    <a:pt x="444" y="456"/>
                  </a:lnTo>
                  <a:lnTo>
                    <a:pt x="434" y="454"/>
                  </a:lnTo>
                  <a:lnTo>
                    <a:pt x="440" y="434"/>
                  </a:lnTo>
                  <a:lnTo>
                    <a:pt x="438" y="424"/>
                  </a:lnTo>
                  <a:lnTo>
                    <a:pt x="434" y="418"/>
                  </a:lnTo>
                  <a:lnTo>
                    <a:pt x="418" y="410"/>
                  </a:lnTo>
                  <a:lnTo>
                    <a:pt x="414" y="410"/>
                  </a:lnTo>
                  <a:lnTo>
                    <a:pt x="404" y="410"/>
                  </a:lnTo>
                  <a:lnTo>
                    <a:pt x="402" y="412"/>
                  </a:lnTo>
                  <a:lnTo>
                    <a:pt x="400" y="406"/>
                  </a:lnTo>
                  <a:lnTo>
                    <a:pt x="414" y="394"/>
                  </a:lnTo>
                  <a:lnTo>
                    <a:pt x="426" y="388"/>
                  </a:lnTo>
                  <a:lnTo>
                    <a:pt x="438" y="384"/>
                  </a:lnTo>
                  <a:lnTo>
                    <a:pt x="442" y="380"/>
                  </a:lnTo>
                  <a:lnTo>
                    <a:pt x="438" y="370"/>
                  </a:lnTo>
                  <a:lnTo>
                    <a:pt x="430" y="368"/>
                  </a:lnTo>
                  <a:lnTo>
                    <a:pt x="416" y="368"/>
                  </a:lnTo>
                  <a:lnTo>
                    <a:pt x="400" y="370"/>
                  </a:lnTo>
                  <a:lnTo>
                    <a:pt x="388" y="368"/>
                  </a:lnTo>
                  <a:lnTo>
                    <a:pt x="384" y="364"/>
                  </a:lnTo>
                  <a:lnTo>
                    <a:pt x="376" y="354"/>
                  </a:lnTo>
                  <a:lnTo>
                    <a:pt x="386" y="344"/>
                  </a:lnTo>
                  <a:lnTo>
                    <a:pt x="378" y="328"/>
                  </a:lnTo>
                  <a:lnTo>
                    <a:pt x="372" y="338"/>
                  </a:lnTo>
                  <a:lnTo>
                    <a:pt x="362" y="338"/>
                  </a:lnTo>
                  <a:lnTo>
                    <a:pt x="344" y="342"/>
                  </a:lnTo>
                  <a:lnTo>
                    <a:pt x="334" y="344"/>
                  </a:lnTo>
                  <a:lnTo>
                    <a:pt x="322" y="362"/>
                  </a:lnTo>
                  <a:lnTo>
                    <a:pt x="306" y="384"/>
                  </a:lnTo>
                  <a:lnTo>
                    <a:pt x="292" y="390"/>
                  </a:lnTo>
                  <a:lnTo>
                    <a:pt x="288" y="390"/>
                  </a:lnTo>
                  <a:lnTo>
                    <a:pt x="284" y="402"/>
                  </a:lnTo>
                  <a:lnTo>
                    <a:pt x="284" y="406"/>
                  </a:lnTo>
                  <a:lnTo>
                    <a:pt x="288" y="408"/>
                  </a:lnTo>
                  <a:lnTo>
                    <a:pt x="276" y="406"/>
                  </a:lnTo>
                  <a:lnTo>
                    <a:pt x="264" y="412"/>
                  </a:lnTo>
                  <a:lnTo>
                    <a:pt x="256" y="412"/>
                  </a:lnTo>
                  <a:lnTo>
                    <a:pt x="256" y="418"/>
                  </a:lnTo>
                  <a:lnTo>
                    <a:pt x="246" y="416"/>
                  </a:lnTo>
                  <a:lnTo>
                    <a:pt x="238" y="412"/>
                  </a:lnTo>
                  <a:lnTo>
                    <a:pt x="236" y="406"/>
                  </a:lnTo>
                  <a:lnTo>
                    <a:pt x="234" y="406"/>
                  </a:lnTo>
                  <a:lnTo>
                    <a:pt x="234" y="404"/>
                  </a:lnTo>
                  <a:lnTo>
                    <a:pt x="236" y="404"/>
                  </a:lnTo>
                  <a:lnTo>
                    <a:pt x="238" y="404"/>
                  </a:lnTo>
                  <a:lnTo>
                    <a:pt x="240" y="404"/>
                  </a:lnTo>
                  <a:lnTo>
                    <a:pt x="244" y="404"/>
                  </a:lnTo>
                  <a:lnTo>
                    <a:pt x="246" y="402"/>
                  </a:lnTo>
                  <a:lnTo>
                    <a:pt x="246" y="400"/>
                  </a:lnTo>
                  <a:lnTo>
                    <a:pt x="244" y="396"/>
                  </a:lnTo>
                  <a:lnTo>
                    <a:pt x="244" y="394"/>
                  </a:lnTo>
                  <a:lnTo>
                    <a:pt x="246" y="392"/>
                  </a:lnTo>
                  <a:lnTo>
                    <a:pt x="248" y="390"/>
                  </a:lnTo>
                  <a:lnTo>
                    <a:pt x="250" y="390"/>
                  </a:lnTo>
                  <a:lnTo>
                    <a:pt x="252" y="388"/>
                  </a:lnTo>
                  <a:lnTo>
                    <a:pt x="254" y="386"/>
                  </a:lnTo>
                  <a:lnTo>
                    <a:pt x="254" y="382"/>
                  </a:lnTo>
                  <a:lnTo>
                    <a:pt x="254" y="380"/>
                  </a:lnTo>
                  <a:lnTo>
                    <a:pt x="256" y="380"/>
                  </a:lnTo>
                  <a:lnTo>
                    <a:pt x="262" y="378"/>
                  </a:lnTo>
                  <a:lnTo>
                    <a:pt x="262" y="376"/>
                  </a:lnTo>
                  <a:lnTo>
                    <a:pt x="262" y="374"/>
                  </a:lnTo>
                  <a:lnTo>
                    <a:pt x="262" y="372"/>
                  </a:lnTo>
                  <a:lnTo>
                    <a:pt x="264" y="368"/>
                  </a:lnTo>
                  <a:lnTo>
                    <a:pt x="264" y="366"/>
                  </a:lnTo>
                  <a:lnTo>
                    <a:pt x="262" y="362"/>
                  </a:lnTo>
                  <a:lnTo>
                    <a:pt x="262" y="360"/>
                  </a:lnTo>
                  <a:lnTo>
                    <a:pt x="262" y="356"/>
                  </a:lnTo>
                  <a:lnTo>
                    <a:pt x="260" y="354"/>
                  </a:lnTo>
                  <a:lnTo>
                    <a:pt x="264" y="350"/>
                  </a:lnTo>
                  <a:lnTo>
                    <a:pt x="268" y="348"/>
                  </a:lnTo>
                  <a:lnTo>
                    <a:pt x="270" y="346"/>
                  </a:lnTo>
                  <a:lnTo>
                    <a:pt x="272" y="348"/>
                  </a:lnTo>
                  <a:lnTo>
                    <a:pt x="272" y="350"/>
                  </a:lnTo>
                  <a:lnTo>
                    <a:pt x="272" y="356"/>
                  </a:lnTo>
                  <a:lnTo>
                    <a:pt x="274" y="356"/>
                  </a:lnTo>
                  <a:lnTo>
                    <a:pt x="274" y="354"/>
                  </a:lnTo>
                  <a:lnTo>
                    <a:pt x="274" y="352"/>
                  </a:lnTo>
                  <a:lnTo>
                    <a:pt x="276" y="352"/>
                  </a:lnTo>
                  <a:lnTo>
                    <a:pt x="278" y="354"/>
                  </a:lnTo>
                  <a:lnTo>
                    <a:pt x="278" y="352"/>
                  </a:lnTo>
                  <a:lnTo>
                    <a:pt x="280" y="350"/>
                  </a:lnTo>
                  <a:lnTo>
                    <a:pt x="282" y="350"/>
                  </a:lnTo>
                  <a:lnTo>
                    <a:pt x="282" y="352"/>
                  </a:lnTo>
                  <a:lnTo>
                    <a:pt x="284" y="354"/>
                  </a:lnTo>
                  <a:lnTo>
                    <a:pt x="286" y="358"/>
                  </a:lnTo>
                  <a:lnTo>
                    <a:pt x="288" y="356"/>
                  </a:lnTo>
                  <a:lnTo>
                    <a:pt x="290" y="354"/>
                  </a:lnTo>
                  <a:lnTo>
                    <a:pt x="292" y="352"/>
                  </a:lnTo>
                  <a:lnTo>
                    <a:pt x="294" y="352"/>
                  </a:lnTo>
                  <a:lnTo>
                    <a:pt x="294" y="358"/>
                  </a:lnTo>
                  <a:lnTo>
                    <a:pt x="296" y="358"/>
                  </a:lnTo>
                  <a:lnTo>
                    <a:pt x="298" y="356"/>
                  </a:lnTo>
                  <a:lnTo>
                    <a:pt x="300" y="356"/>
                  </a:lnTo>
                  <a:lnTo>
                    <a:pt x="304" y="356"/>
                  </a:lnTo>
                  <a:lnTo>
                    <a:pt x="306" y="354"/>
                  </a:lnTo>
                  <a:lnTo>
                    <a:pt x="304" y="354"/>
                  </a:lnTo>
                  <a:lnTo>
                    <a:pt x="302" y="350"/>
                  </a:lnTo>
                  <a:lnTo>
                    <a:pt x="300" y="348"/>
                  </a:lnTo>
                  <a:lnTo>
                    <a:pt x="298" y="348"/>
                  </a:lnTo>
                  <a:lnTo>
                    <a:pt x="298" y="346"/>
                  </a:lnTo>
                  <a:lnTo>
                    <a:pt x="300" y="346"/>
                  </a:lnTo>
                  <a:lnTo>
                    <a:pt x="300" y="342"/>
                  </a:lnTo>
                  <a:lnTo>
                    <a:pt x="300" y="340"/>
                  </a:lnTo>
                  <a:lnTo>
                    <a:pt x="300" y="336"/>
                  </a:lnTo>
                  <a:lnTo>
                    <a:pt x="300" y="334"/>
                  </a:lnTo>
                  <a:lnTo>
                    <a:pt x="298" y="332"/>
                  </a:lnTo>
                  <a:lnTo>
                    <a:pt x="294" y="330"/>
                  </a:lnTo>
                  <a:lnTo>
                    <a:pt x="292" y="330"/>
                  </a:lnTo>
                  <a:lnTo>
                    <a:pt x="290" y="326"/>
                  </a:lnTo>
                  <a:lnTo>
                    <a:pt x="288" y="324"/>
                  </a:lnTo>
                  <a:lnTo>
                    <a:pt x="286" y="324"/>
                  </a:lnTo>
                  <a:lnTo>
                    <a:pt x="286" y="320"/>
                  </a:lnTo>
                  <a:lnTo>
                    <a:pt x="286" y="318"/>
                  </a:lnTo>
                  <a:lnTo>
                    <a:pt x="286" y="316"/>
                  </a:lnTo>
                  <a:lnTo>
                    <a:pt x="284" y="318"/>
                  </a:lnTo>
                  <a:lnTo>
                    <a:pt x="282" y="314"/>
                  </a:lnTo>
                  <a:lnTo>
                    <a:pt x="284" y="314"/>
                  </a:lnTo>
                  <a:lnTo>
                    <a:pt x="284" y="308"/>
                  </a:lnTo>
                  <a:lnTo>
                    <a:pt x="286" y="306"/>
                  </a:lnTo>
                  <a:lnTo>
                    <a:pt x="286" y="304"/>
                  </a:lnTo>
                  <a:lnTo>
                    <a:pt x="286" y="302"/>
                  </a:lnTo>
                  <a:lnTo>
                    <a:pt x="284" y="302"/>
                  </a:lnTo>
                  <a:lnTo>
                    <a:pt x="282" y="304"/>
                  </a:lnTo>
                  <a:lnTo>
                    <a:pt x="280" y="304"/>
                  </a:lnTo>
                  <a:lnTo>
                    <a:pt x="278" y="302"/>
                  </a:lnTo>
                  <a:lnTo>
                    <a:pt x="276" y="300"/>
                  </a:lnTo>
                  <a:lnTo>
                    <a:pt x="274" y="298"/>
                  </a:lnTo>
                  <a:lnTo>
                    <a:pt x="270" y="296"/>
                  </a:lnTo>
                  <a:lnTo>
                    <a:pt x="268" y="294"/>
                  </a:lnTo>
                  <a:lnTo>
                    <a:pt x="268" y="290"/>
                  </a:lnTo>
                  <a:lnTo>
                    <a:pt x="272" y="286"/>
                  </a:lnTo>
                  <a:lnTo>
                    <a:pt x="272" y="282"/>
                  </a:lnTo>
                  <a:lnTo>
                    <a:pt x="272" y="278"/>
                  </a:lnTo>
                  <a:lnTo>
                    <a:pt x="272" y="276"/>
                  </a:lnTo>
                  <a:lnTo>
                    <a:pt x="270" y="276"/>
                  </a:lnTo>
                  <a:lnTo>
                    <a:pt x="274" y="272"/>
                  </a:lnTo>
                  <a:lnTo>
                    <a:pt x="272" y="270"/>
                  </a:lnTo>
                  <a:lnTo>
                    <a:pt x="270" y="270"/>
                  </a:lnTo>
                  <a:lnTo>
                    <a:pt x="268" y="266"/>
                  </a:lnTo>
                  <a:lnTo>
                    <a:pt x="266" y="266"/>
                  </a:lnTo>
                  <a:lnTo>
                    <a:pt x="266" y="268"/>
                  </a:lnTo>
                  <a:lnTo>
                    <a:pt x="264" y="268"/>
                  </a:lnTo>
                  <a:lnTo>
                    <a:pt x="260" y="266"/>
                  </a:lnTo>
                  <a:lnTo>
                    <a:pt x="258" y="262"/>
                  </a:lnTo>
                  <a:lnTo>
                    <a:pt x="256" y="258"/>
                  </a:lnTo>
                  <a:lnTo>
                    <a:pt x="250" y="254"/>
                  </a:lnTo>
                  <a:lnTo>
                    <a:pt x="244" y="256"/>
                  </a:lnTo>
                  <a:lnTo>
                    <a:pt x="242" y="260"/>
                  </a:lnTo>
                  <a:lnTo>
                    <a:pt x="242" y="258"/>
                  </a:lnTo>
                  <a:lnTo>
                    <a:pt x="242" y="256"/>
                  </a:lnTo>
                  <a:lnTo>
                    <a:pt x="240" y="256"/>
                  </a:lnTo>
                  <a:lnTo>
                    <a:pt x="238" y="256"/>
                  </a:lnTo>
                  <a:lnTo>
                    <a:pt x="238" y="254"/>
                  </a:lnTo>
                  <a:lnTo>
                    <a:pt x="240" y="252"/>
                  </a:lnTo>
                  <a:lnTo>
                    <a:pt x="240" y="250"/>
                  </a:lnTo>
                  <a:lnTo>
                    <a:pt x="238" y="250"/>
                  </a:lnTo>
                  <a:lnTo>
                    <a:pt x="234" y="252"/>
                  </a:lnTo>
                  <a:lnTo>
                    <a:pt x="232" y="250"/>
                  </a:lnTo>
                  <a:lnTo>
                    <a:pt x="230" y="252"/>
                  </a:lnTo>
                  <a:lnTo>
                    <a:pt x="230" y="250"/>
                  </a:lnTo>
                  <a:lnTo>
                    <a:pt x="228" y="248"/>
                  </a:lnTo>
                  <a:lnTo>
                    <a:pt x="226" y="246"/>
                  </a:lnTo>
                  <a:lnTo>
                    <a:pt x="224" y="246"/>
                  </a:lnTo>
                  <a:lnTo>
                    <a:pt x="222" y="244"/>
                  </a:lnTo>
                  <a:lnTo>
                    <a:pt x="220" y="242"/>
                  </a:lnTo>
                  <a:lnTo>
                    <a:pt x="216" y="238"/>
                  </a:lnTo>
                  <a:lnTo>
                    <a:pt x="214" y="238"/>
                  </a:lnTo>
                  <a:lnTo>
                    <a:pt x="212" y="240"/>
                  </a:lnTo>
                  <a:lnTo>
                    <a:pt x="210" y="238"/>
                  </a:lnTo>
                  <a:lnTo>
                    <a:pt x="208" y="238"/>
                  </a:lnTo>
                  <a:lnTo>
                    <a:pt x="206" y="238"/>
                  </a:lnTo>
                  <a:lnTo>
                    <a:pt x="202" y="240"/>
                  </a:lnTo>
                  <a:lnTo>
                    <a:pt x="200" y="240"/>
                  </a:lnTo>
                  <a:lnTo>
                    <a:pt x="198" y="240"/>
                  </a:lnTo>
                  <a:lnTo>
                    <a:pt x="196" y="244"/>
                  </a:lnTo>
                  <a:lnTo>
                    <a:pt x="194" y="244"/>
                  </a:lnTo>
                  <a:lnTo>
                    <a:pt x="188" y="242"/>
                  </a:lnTo>
                  <a:lnTo>
                    <a:pt x="186" y="244"/>
                  </a:lnTo>
                  <a:lnTo>
                    <a:pt x="180" y="240"/>
                  </a:lnTo>
                  <a:lnTo>
                    <a:pt x="180" y="244"/>
                  </a:lnTo>
                  <a:lnTo>
                    <a:pt x="180" y="246"/>
                  </a:lnTo>
                  <a:lnTo>
                    <a:pt x="178" y="246"/>
                  </a:lnTo>
                  <a:lnTo>
                    <a:pt x="176" y="244"/>
                  </a:lnTo>
                  <a:lnTo>
                    <a:pt x="174" y="248"/>
                  </a:lnTo>
                  <a:lnTo>
                    <a:pt x="172" y="250"/>
                  </a:lnTo>
                  <a:lnTo>
                    <a:pt x="162" y="250"/>
                  </a:lnTo>
                  <a:lnTo>
                    <a:pt x="160" y="260"/>
                  </a:lnTo>
                  <a:lnTo>
                    <a:pt x="154" y="264"/>
                  </a:lnTo>
                  <a:lnTo>
                    <a:pt x="120" y="268"/>
                  </a:lnTo>
                  <a:lnTo>
                    <a:pt x="116" y="274"/>
                  </a:lnTo>
                  <a:lnTo>
                    <a:pt x="112" y="278"/>
                  </a:lnTo>
                  <a:lnTo>
                    <a:pt x="106" y="278"/>
                  </a:lnTo>
                  <a:lnTo>
                    <a:pt x="104" y="274"/>
                  </a:lnTo>
                  <a:lnTo>
                    <a:pt x="98" y="274"/>
                  </a:lnTo>
                  <a:lnTo>
                    <a:pt x="98" y="266"/>
                  </a:lnTo>
                  <a:lnTo>
                    <a:pt x="92" y="268"/>
                  </a:lnTo>
                  <a:lnTo>
                    <a:pt x="72" y="266"/>
                  </a:lnTo>
                  <a:lnTo>
                    <a:pt x="56" y="262"/>
                  </a:lnTo>
                  <a:lnTo>
                    <a:pt x="50" y="264"/>
                  </a:lnTo>
                  <a:lnTo>
                    <a:pt x="38" y="262"/>
                  </a:lnTo>
                  <a:lnTo>
                    <a:pt x="36" y="264"/>
                  </a:lnTo>
                  <a:lnTo>
                    <a:pt x="24" y="254"/>
                  </a:lnTo>
                  <a:lnTo>
                    <a:pt x="14" y="248"/>
                  </a:lnTo>
                  <a:lnTo>
                    <a:pt x="2" y="240"/>
                  </a:lnTo>
                  <a:lnTo>
                    <a:pt x="0" y="240"/>
                  </a:lnTo>
                  <a:lnTo>
                    <a:pt x="18" y="202"/>
                  </a:lnTo>
                  <a:lnTo>
                    <a:pt x="28" y="202"/>
                  </a:lnTo>
                  <a:lnTo>
                    <a:pt x="24" y="192"/>
                  </a:lnTo>
                  <a:lnTo>
                    <a:pt x="22" y="178"/>
                  </a:lnTo>
                  <a:lnTo>
                    <a:pt x="24" y="170"/>
                  </a:lnTo>
                  <a:lnTo>
                    <a:pt x="50" y="138"/>
                  </a:lnTo>
                  <a:lnTo>
                    <a:pt x="60" y="126"/>
                  </a:lnTo>
                  <a:lnTo>
                    <a:pt x="64" y="122"/>
                  </a:lnTo>
                  <a:lnTo>
                    <a:pt x="72" y="120"/>
                  </a:lnTo>
                  <a:lnTo>
                    <a:pt x="76" y="114"/>
                  </a:lnTo>
                  <a:lnTo>
                    <a:pt x="76" y="106"/>
                  </a:lnTo>
                  <a:lnTo>
                    <a:pt x="72" y="98"/>
                  </a:lnTo>
                  <a:lnTo>
                    <a:pt x="72" y="94"/>
                  </a:lnTo>
                  <a:lnTo>
                    <a:pt x="78" y="94"/>
                  </a:lnTo>
                  <a:lnTo>
                    <a:pt x="72" y="88"/>
                  </a:lnTo>
                  <a:lnTo>
                    <a:pt x="58" y="64"/>
                  </a:lnTo>
                  <a:lnTo>
                    <a:pt x="60" y="58"/>
                  </a:lnTo>
                  <a:lnTo>
                    <a:pt x="56" y="52"/>
                  </a:lnTo>
                  <a:close/>
                </a:path>
              </a:pathLst>
            </a:custGeom>
            <a:solidFill>
              <a:srgbClr val="B2B2B2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 sz="1350"/>
            </a:p>
          </p:txBody>
        </p:sp>
        <p:sp>
          <p:nvSpPr>
            <p:cNvPr id="37" name="Freeform 33"/>
            <p:cNvSpPr>
              <a:spLocks/>
            </p:cNvSpPr>
            <p:nvPr/>
          </p:nvSpPr>
          <p:spPr bwMode="gray">
            <a:xfrm>
              <a:off x="3781425" y="5238750"/>
              <a:ext cx="219075" cy="393700"/>
            </a:xfrm>
            <a:custGeom>
              <a:avLst/>
              <a:gdLst>
                <a:gd name="T0" fmla="*/ 302 w 132"/>
                <a:gd name="T1" fmla="*/ 630 h 254"/>
                <a:gd name="T2" fmla="*/ 231 w 132"/>
                <a:gd name="T3" fmla="*/ 644 h 254"/>
                <a:gd name="T4" fmla="*/ 156 w 132"/>
                <a:gd name="T5" fmla="*/ 633 h 254"/>
                <a:gd name="T6" fmla="*/ 87 w 132"/>
                <a:gd name="T7" fmla="*/ 649 h 254"/>
                <a:gd name="T8" fmla="*/ 109 w 132"/>
                <a:gd name="T9" fmla="*/ 583 h 254"/>
                <a:gd name="T10" fmla="*/ 94 w 132"/>
                <a:gd name="T11" fmla="*/ 527 h 254"/>
                <a:gd name="T12" fmla="*/ 109 w 132"/>
                <a:gd name="T13" fmla="*/ 475 h 254"/>
                <a:gd name="T14" fmla="*/ 109 w 132"/>
                <a:gd name="T15" fmla="*/ 461 h 254"/>
                <a:gd name="T16" fmla="*/ 48 w 132"/>
                <a:gd name="T17" fmla="*/ 469 h 254"/>
                <a:gd name="T18" fmla="*/ 72 w 132"/>
                <a:gd name="T19" fmla="*/ 443 h 254"/>
                <a:gd name="T20" fmla="*/ 94 w 132"/>
                <a:gd name="T21" fmla="*/ 421 h 254"/>
                <a:gd name="T22" fmla="*/ 62 w 132"/>
                <a:gd name="T23" fmla="*/ 435 h 254"/>
                <a:gd name="T24" fmla="*/ 10 w 132"/>
                <a:gd name="T25" fmla="*/ 435 h 254"/>
                <a:gd name="T26" fmla="*/ 16 w 132"/>
                <a:gd name="T27" fmla="*/ 405 h 254"/>
                <a:gd name="T28" fmla="*/ 25 w 132"/>
                <a:gd name="T29" fmla="*/ 352 h 254"/>
                <a:gd name="T30" fmla="*/ 72 w 132"/>
                <a:gd name="T31" fmla="*/ 318 h 254"/>
                <a:gd name="T32" fmla="*/ 87 w 132"/>
                <a:gd name="T33" fmla="*/ 244 h 254"/>
                <a:gd name="T34" fmla="*/ 109 w 132"/>
                <a:gd name="T35" fmla="*/ 88 h 254"/>
                <a:gd name="T36" fmla="*/ 94 w 132"/>
                <a:gd name="T37" fmla="*/ 41 h 254"/>
                <a:gd name="T38" fmla="*/ 172 w 132"/>
                <a:gd name="T39" fmla="*/ 11 h 254"/>
                <a:gd name="T40" fmla="*/ 253 w 132"/>
                <a:gd name="T41" fmla="*/ 26 h 254"/>
                <a:gd name="T42" fmla="*/ 411 w 132"/>
                <a:gd name="T43" fmla="*/ 11 h 254"/>
                <a:gd name="T44" fmla="*/ 449 w 132"/>
                <a:gd name="T45" fmla="*/ 30 h 254"/>
                <a:gd name="T46" fmla="*/ 523 w 132"/>
                <a:gd name="T47" fmla="*/ 74 h 254"/>
                <a:gd name="T48" fmla="*/ 504 w 132"/>
                <a:gd name="T49" fmla="*/ 96 h 254"/>
                <a:gd name="T50" fmla="*/ 411 w 132"/>
                <a:gd name="T51" fmla="*/ 132 h 254"/>
                <a:gd name="T52" fmla="*/ 418 w 132"/>
                <a:gd name="T53" fmla="*/ 184 h 254"/>
                <a:gd name="T54" fmla="*/ 411 w 132"/>
                <a:gd name="T55" fmla="*/ 297 h 254"/>
                <a:gd name="T56" fmla="*/ 380 w 132"/>
                <a:gd name="T57" fmla="*/ 322 h 254"/>
                <a:gd name="T58" fmla="*/ 324 w 132"/>
                <a:gd name="T59" fmla="*/ 332 h 254"/>
                <a:gd name="T60" fmla="*/ 387 w 132"/>
                <a:gd name="T61" fmla="*/ 394 h 254"/>
                <a:gd name="T62" fmla="*/ 370 w 132"/>
                <a:gd name="T63" fmla="*/ 423 h 254"/>
                <a:gd name="T64" fmla="*/ 332 w 132"/>
                <a:gd name="T65" fmla="*/ 485 h 254"/>
                <a:gd name="T66" fmla="*/ 411 w 132"/>
                <a:gd name="T67" fmla="*/ 511 h 254"/>
                <a:gd name="T68" fmla="*/ 332 w 132"/>
                <a:gd name="T69" fmla="*/ 567 h 254"/>
                <a:gd name="T70" fmla="*/ 318 w 132"/>
                <a:gd name="T71" fmla="*/ 620 h 254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132"/>
                <a:gd name="T109" fmla="*/ 0 h 254"/>
                <a:gd name="T110" fmla="*/ 132 w 132"/>
                <a:gd name="T111" fmla="*/ 254 h 254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132" h="254">
                  <a:moveTo>
                    <a:pt x="80" y="242"/>
                  </a:moveTo>
                  <a:lnTo>
                    <a:pt x="76" y="246"/>
                  </a:lnTo>
                  <a:lnTo>
                    <a:pt x="66" y="252"/>
                  </a:lnTo>
                  <a:lnTo>
                    <a:pt x="58" y="252"/>
                  </a:lnTo>
                  <a:lnTo>
                    <a:pt x="50" y="248"/>
                  </a:lnTo>
                  <a:lnTo>
                    <a:pt x="40" y="248"/>
                  </a:lnTo>
                  <a:lnTo>
                    <a:pt x="34" y="248"/>
                  </a:lnTo>
                  <a:lnTo>
                    <a:pt x="22" y="254"/>
                  </a:lnTo>
                  <a:lnTo>
                    <a:pt x="20" y="250"/>
                  </a:lnTo>
                  <a:lnTo>
                    <a:pt x="28" y="228"/>
                  </a:lnTo>
                  <a:lnTo>
                    <a:pt x="28" y="208"/>
                  </a:lnTo>
                  <a:lnTo>
                    <a:pt x="24" y="206"/>
                  </a:lnTo>
                  <a:lnTo>
                    <a:pt x="28" y="194"/>
                  </a:lnTo>
                  <a:lnTo>
                    <a:pt x="28" y="186"/>
                  </a:lnTo>
                  <a:lnTo>
                    <a:pt x="30" y="184"/>
                  </a:lnTo>
                  <a:lnTo>
                    <a:pt x="28" y="180"/>
                  </a:lnTo>
                  <a:lnTo>
                    <a:pt x="20" y="182"/>
                  </a:lnTo>
                  <a:lnTo>
                    <a:pt x="12" y="184"/>
                  </a:lnTo>
                  <a:lnTo>
                    <a:pt x="10" y="174"/>
                  </a:lnTo>
                  <a:lnTo>
                    <a:pt x="18" y="174"/>
                  </a:lnTo>
                  <a:lnTo>
                    <a:pt x="24" y="168"/>
                  </a:lnTo>
                  <a:lnTo>
                    <a:pt x="24" y="164"/>
                  </a:lnTo>
                  <a:lnTo>
                    <a:pt x="20" y="160"/>
                  </a:lnTo>
                  <a:lnTo>
                    <a:pt x="16" y="170"/>
                  </a:lnTo>
                  <a:lnTo>
                    <a:pt x="8" y="172"/>
                  </a:lnTo>
                  <a:lnTo>
                    <a:pt x="2" y="170"/>
                  </a:lnTo>
                  <a:lnTo>
                    <a:pt x="0" y="166"/>
                  </a:lnTo>
                  <a:lnTo>
                    <a:pt x="4" y="158"/>
                  </a:lnTo>
                  <a:lnTo>
                    <a:pt x="6" y="144"/>
                  </a:lnTo>
                  <a:lnTo>
                    <a:pt x="6" y="138"/>
                  </a:lnTo>
                  <a:lnTo>
                    <a:pt x="10" y="134"/>
                  </a:lnTo>
                  <a:lnTo>
                    <a:pt x="18" y="124"/>
                  </a:lnTo>
                  <a:lnTo>
                    <a:pt x="24" y="98"/>
                  </a:lnTo>
                  <a:lnTo>
                    <a:pt x="22" y="96"/>
                  </a:lnTo>
                  <a:lnTo>
                    <a:pt x="34" y="56"/>
                  </a:lnTo>
                  <a:lnTo>
                    <a:pt x="28" y="34"/>
                  </a:lnTo>
                  <a:lnTo>
                    <a:pt x="28" y="24"/>
                  </a:lnTo>
                  <a:lnTo>
                    <a:pt x="24" y="16"/>
                  </a:lnTo>
                  <a:lnTo>
                    <a:pt x="30" y="10"/>
                  </a:lnTo>
                  <a:lnTo>
                    <a:pt x="44" y="4"/>
                  </a:lnTo>
                  <a:lnTo>
                    <a:pt x="54" y="0"/>
                  </a:lnTo>
                  <a:lnTo>
                    <a:pt x="64" y="10"/>
                  </a:lnTo>
                  <a:lnTo>
                    <a:pt x="94" y="12"/>
                  </a:lnTo>
                  <a:lnTo>
                    <a:pt x="104" y="4"/>
                  </a:lnTo>
                  <a:lnTo>
                    <a:pt x="110" y="6"/>
                  </a:lnTo>
                  <a:lnTo>
                    <a:pt x="114" y="12"/>
                  </a:lnTo>
                  <a:lnTo>
                    <a:pt x="116" y="18"/>
                  </a:lnTo>
                  <a:lnTo>
                    <a:pt x="132" y="28"/>
                  </a:lnTo>
                  <a:lnTo>
                    <a:pt x="132" y="34"/>
                  </a:lnTo>
                  <a:lnTo>
                    <a:pt x="128" y="38"/>
                  </a:lnTo>
                  <a:lnTo>
                    <a:pt x="106" y="50"/>
                  </a:lnTo>
                  <a:lnTo>
                    <a:pt x="104" y="52"/>
                  </a:lnTo>
                  <a:lnTo>
                    <a:pt x="104" y="62"/>
                  </a:lnTo>
                  <a:lnTo>
                    <a:pt x="106" y="72"/>
                  </a:lnTo>
                  <a:lnTo>
                    <a:pt x="102" y="96"/>
                  </a:lnTo>
                  <a:lnTo>
                    <a:pt x="104" y="116"/>
                  </a:lnTo>
                  <a:lnTo>
                    <a:pt x="102" y="122"/>
                  </a:lnTo>
                  <a:lnTo>
                    <a:pt x="96" y="126"/>
                  </a:lnTo>
                  <a:lnTo>
                    <a:pt x="86" y="126"/>
                  </a:lnTo>
                  <a:lnTo>
                    <a:pt x="82" y="130"/>
                  </a:lnTo>
                  <a:lnTo>
                    <a:pt x="90" y="140"/>
                  </a:lnTo>
                  <a:lnTo>
                    <a:pt x="98" y="154"/>
                  </a:lnTo>
                  <a:lnTo>
                    <a:pt x="102" y="158"/>
                  </a:lnTo>
                  <a:lnTo>
                    <a:pt x="94" y="166"/>
                  </a:lnTo>
                  <a:lnTo>
                    <a:pt x="86" y="180"/>
                  </a:lnTo>
                  <a:lnTo>
                    <a:pt x="84" y="190"/>
                  </a:lnTo>
                  <a:lnTo>
                    <a:pt x="98" y="194"/>
                  </a:lnTo>
                  <a:lnTo>
                    <a:pt x="104" y="200"/>
                  </a:lnTo>
                  <a:lnTo>
                    <a:pt x="90" y="214"/>
                  </a:lnTo>
                  <a:lnTo>
                    <a:pt x="84" y="222"/>
                  </a:lnTo>
                  <a:lnTo>
                    <a:pt x="80" y="242"/>
                  </a:lnTo>
                  <a:close/>
                </a:path>
              </a:pathLst>
            </a:custGeom>
            <a:solidFill>
              <a:srgbClr val="B2B2B2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 sz="1350"/>
            </a:p>
          </p:txBody>
        </p:sp>
        <p:sp>
          <p:nvSpPr>
            <p:cNvPr id="38" name="Freeform 34"/>
            <p:cNvSpPr>
              <a:spLocks/>
            </p:cNvSpPr>
            <p:nvPr/>
          </p:nvSpPr>
          <p:spPr bwMode="gray">
            <a:xfrm>
              <a:off x="5683250" y="4713288"/>
              <a:ext cx="600075" cy="387350"/>
            </a:xfrm>
            <a:custGeom>
              <a:avLst/>
              <a:gdLst>
                <a:gd name="T0" fmla="*/ 16 w 362"/>
                <a:gd name="T1" fmla="*/ 318 h 250"/>
                <a:gd name="T2" fmla="*/ 86 w 362"/>
                <a:gd name="T3" fmla="*/ 306 h 250"/>
                <a:gd name="T4" fmla="*/ 155 w 362"/>
                <a:gd name="T5" fmla="*/ 260 h 250"/>
                <a:gd name="T6" fmla="*/ 260 w 362"/>
                <a:gd name="T7" fmla="*/ 109 h 250"/>
                <a:gd name="T8" fmla="*/ 379 w 362"/>
                <a:gd name="T9" fmla="*/ 63 h 250"/>
                <a:gd name="T10" fmla="*/ 413 w 362"/>
                <a:gd name="T11" fmla="*/ 35 h 250"/>
                <a:gd name="T12" fmla="*/ 486 w 362"/>
                <a:gd name="T13" fmla="*/ 35 h 250"/>
                <a:gd name="T14" fmla="*/ 623 w 362"/>
                <a:gd name="T15" fmla="*/ 53 h 250"/>
                <a:gd name="T16" fmla="*/ 646 w 362"/>
                <a:gd name="T17" fmla="*/ 66 h 250"/>
                <a:gd name="T18" fmla="*/ 673 w 362"/>
                <a:gd name="T19" fmla="*/ 77 h 250"/>
                <a:gd name="T20" fmla="*/ 716 w 362"/>
                <a:gd name="T21" fmla="*/ 66 h 250"/>
                <a:gd name="T22" fmla="*/ 858 w 362"/>
                <a:gd name="T23" fmla="*/ 41 h 250"/>
                <a:gd name="T24" fmla="*/ 890 w 362"/>
                <a:gd name="T25" fmla="*/ 2 h 250"/>
                <a:gd name="T26" fmla="*/ 945 w 362"/>
                <a:gd name="T27" fmla="*/ 0 h 250"/>
                <a:gd name="T28" fmla="*/ 1036 w 362"/>
                <a:gd name="T29" fmla="*/ 93 h 250"/>
                <a:gd name="T30" fmla="*/ 1151 w 362"/>
                <a:gd name="T31" fmla="*/ 185 h 250"/>
                <a:gd name="T32" fmla="*/ 1169 w 362"/>
                <a:gd name="T33" fmla="*/ 265 h 250"/>
                <a:gd name="T34" fmla="*/ 1160 w 362"/>
                <a:gd name="T35" fmla="*/ 368 h 250"/>
                <a:gd name="T36" fmla="*/ 1145 w 362"/>
                <a:gd name="T37" fmla="*/ 388 h 250"/>
                <a:gd name="T38" fmla="*/ 1169 w 362"/>
                <a:gd name="T39" fmla="*/ 409 h 250"/>
                <a:gd name="T40" fmla="*/ 1175 w 362"/>
                <a:gd name="T41" fmla="*/ 409 h 250"/>
                <a:gd name="T42" fmla="*/ 1210 w 362"/>
                <a:gd name="T43" fmla="*/ 437 h 250"/>
                <a:gd name="T44" fmla="*/ 1253 w 362"/>
                <a:gd name="T45" fmla="*/ 424 h 250"/>
                <a:gd name="T46" fmla="*/ 1328 w 362"/>
                <a:gd name="T47" fmla="*/ 409 h 250"/>
                <a:gd name="T48" fmla="*/ 1382 w 362"/>
                <a:gd name="T49" fmla="*/ 421 h 250"/>
                <a:gd name="T50" fmla="*/ 1365 w 362"/>
                <a:gd name="T51" fmla="*/ 465 h 250"/>
                <a:gd name="T52" fmla="*/ 1319 w 362"/>
                <a:gd name="T53" fmla="*/ 493 h 250"/>
                <a:gd name="T54" fmla="*/ 1271 w 362"/>
                <a:gd name="T55" fmla="*/ 509 h 250"/>
                <a:gd name="T56" fmla="*/ 1221 w 362"/>
                <a:gd name="T57" fmla="*/ 586 h 250"/>
                <a:gd name="T58" fmla="*/ 1210 w 362"/>
                <a:gd name="T59" fmla="*/ 647 h 250"/>
                <a:gd name="T60" fmla="*/ 1074 w 362"/>
                <a:gd name="T61" fmla="*/ 621 h 250"/>
                <a:gd name="T62" fmla="*/ 1022 w 362"/>
                <a:gd name="T63" fmla="*/ 606 h 250"/>
                <a:gd name="T64" fmla="*/ 945 w 362"/>
                <a:gd name="T65" fmla="*/ 581 h 250"/>
                <a:gd name="T66" fmla="*/ 778 w 362"/>
                <a:gd name="T67" fmla="*/ 645 h 250"/>
                <a:gd name="T68" fmla="*/ 661 w 362"/>
                <a:gd name="T69" fmla="*/ 621 h 250"/>
                <a:gd name="T70" fmla="*/ 593 w 362"/>
                <a:gd name="T71" fmla="*/ 638 h 250"/>
                <a:gd name="T72" fmla="*/ 491 w 362"/>
                <a:gd name="T73" fmla="*/ 616 h 250"/>
                <a:gd name="T74" fmla="*/ 407 w 362"/>
                <a:gd name="T75" fmla="*/ 628 h 250"/>
                <a:gd name="T76" fmla="*/ 392 w 362"/>
                <a:gd name="T77" fmla="*/ 616 h 250"/>
                <a:gd name="T78" fmla="*/ 382 w 362"/>
                <a:gd name="T79" fmla="*/ 591 h 250"/>
                <a:gd name="T80" fmla="*/ 322 w 362"/>
                <a:gd name="T81" fmla="*/ 564 h 250"/>
                <a:gd name="T82" fmla="*/ 338 w 362"/>
                <a:gd name="T83" fmla="*/ 533 h 250"/>
                <a:gd name="T84" fmla="*/ 353 w 362"/>
                <a:gd name="T85" fmla="*/ 527 h 250"/>
                <a:gd name="T86" fmla="*/ 303 w 362"/>
                <a:gd name="T87" fmla="*/ 517 h 250"/>
                <a:gd name="T88" fmla="*/ 275 w 362"/>
                <a:gd name="T89" fmla="*/ 544 h 250"/>
                <a:gd name="T90" fmla="*/ 232 w 362"/>
                <a:gd name="T91" fmla="*/ 517 h 250"/>
                <a:gd name="T92" fmla="*/ 194 w 362"/>
                <a:gd name="T93" fmla="*/ 503 h 250"/>
                <a:gd name="T94" fmla="*/ 163 w 362"/>
                <a:gd name="T95" fmla="*/ 503 h 250"/>
                <a:gd name="T96" fmla="*/ 169 w 362"/>
                <a:gd name="T97" fmla="*/ 486 h 250"/>
                <a:gd name="T98" fmla="*/ 169 w 362"/>
                <a:gd name="T99" fmla="*/ 478 h 250"/>
                <a:gd name="T100" fmla="*/ 169 w 362"/>
                <a:gd name="T101" fmla="*/ 462 h 250"/>
                <a:gd name="T102" fmla="*/ 179 w 362"/>
                <a:gd name="T103" fmla="*/ 448 h 250"/>
                <a:gd name="T104" fmla="*/ 118 w 362"/>
                <a:gd name="T105" fmla="*/ 431 h 250"/>
                <a:gd name="T106" fmla="*/ 76 w 362"/>
                <a:gd name="T107" fmla="*/ 394 h 250"/>
                <a:gd name="T108" fmla="*/ 70 w 362"/>
                <a:gd name="T109" fmla="*/ 362 h 250"/>
                <a:gd name="T110" fmla="*/ 48 w 362"/>
                <a:gd name="T111" fmla="*/ 348 h 250"/>
                <a:gd name="T112" fmla="*/ 0 w 362"/>
                <a:gd name="T113" fmla="*/ 318 h 25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362"/>
                <a:gd name="T172" fmla="*/ 0 h 250"/>
                <a:gd name="T173" fmla="*/ 362 w 362"/>
                <a:gd name="T174" fmla="*/ 250 h 250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362" h="250">
                  <a:moveTo>
                    <a:pt x="0" y="122"/>
                  </a:moveTo>
                  <a:lnTo>
                    <a:pt x="4" y="122"/>
                  </a:lnTo>
                  <a:lnTo>
                    <a:pt x="8" y="118"/>
                  </a:lnTo>
                  <a:lnTo>
                    <a:pt x="22" y="118"/>
                  </a:lnTo>
                  <a:lnTo>
                    <a:pt x="28" y="114"/>
                  </a:lnTo>
                  <a:lnTo>
                    <a:pt x="40" y="100"/>
                  </a:lnTo>
                  <a:lnTo>
                    <a:pt x="52" y="78"/>
                  </a:lnTo>
                  <a:lnTo>
                    <a:pt x="68" y="42"/>
                  </a:lnTo>
                  <a:lnTo>
                    <a:pt x="78" y="30"/>
                  </a:lnTo>
                  <a:lnTo>
                    <a:pt x="98" y="24"/>
                  </a:lnTo>
                  <a:lnTo>
                    <a:pt x="106" y="16"/>
                  </a:lnTo>
                  <a:lnTo>
                    <a:pt x="108" y="14"/>
                  </a:lnTo>
                  <a:lnTo>
                    <a:pt x="120" y="16"/>
                  </a:lnTo>
                  <a:lnTo>
                    <a:pt x="126" y="14"/>
                  </a:lnTo>
                  <a:lnTo>
                    <a:pt x="142" y="18"/>
                  </a:lnTo>
                  <a:lnTo>
                    <a:pt x="162" y="20"/>
                  </a:lnTo>
                  <a:lnTo>
                    <a:pt x="168" y="18"/>
                  </a:lnTo>
                  <a:lnTo>
                    <a:pt x="168" y="26"/>
                  </a:lnTo>
                  <a:lnTo>
                    <a:pt x="174" y="26"/>
                  </a:lnTo>
                  <a:lnTo>
                    <a:pt x="176" y="30"/>
                  </a:lnTo>
                  <a:lnTo>
                    <a:pt x="182" y="30"/>
                  </a:lnTo>
                  <a:lnTo>
                    <a:pt x="186" y="26"/>
                  </a:lnTo>
                  <a:lnTo>
                    <a:pt x="190" y="20"/>
                  </a:lnTo>
                  <a:lnTo>
                    <a:pt x="224" y="16"/>
                  </a:lnTo>
                  <a:lnTo>
                    <a:pt x="230" y="12"/>
                  </a:lnTo>
                  <a:lnTo>
                    <a:pt x="232" y="2"/>
                  </a:lnTo>
                  <a:lnTo>
                    <a:pt x="242" y="2"/>
                  </a:lnTo>
                  <a:lnTo>
                    <a:pt x="246" y="0"/>
                  </a:lnTo>
                  <a:lnTo>
                    <a:pt x="258" y="4"/>
                  </a:lnTo>
                  <a:lnTo>
                    <a:pt x="270" y="36"/>
                  </a:lnTo>
                  <a:lnTo>
                    <a:pt x="288" y="64"/>
                  </a:lnTo>
                  <a:lnTo>
                    <a:pt x="300" y="72"/>
                  </a:lnTo>
                  <a:lnTo>
                    <a:pt x="306" y="92"/>
                  </a:lnTo>
                  <a:lnTo>
                    <a:pt x="304" y="102"/>
                  </a:lnTo>
                  <a:lnTo>
                    <a:pt x="300" y="128"/>
                  </a:lnTo>
                  <a:lnTo>
                    <a:pt x="302" y="142"/>
                  </a:lnTo>
                  <a:lnTo>
                    <a:pt x="302" y="148"/>
                  </a:lnTo>
                  <a:lnTo>
                    <a:pt x="298" y="150"/>
                  </a:lnTo>
                  <a:lnTo>
                    <a:pt x="302" y="152"/>
                  </a:lnTo>
                  <a:lnTo>
                    <a:pt x="304" y="158"/>
                  </a:lnTo>
                  <a:lnTo>
                    <a:pt x="306" y="158"/>
                  </a:lnTo>
                  <a:lnTo>
                    <a:pt x="308" y="164"/>
                  </a:lnTo>
                  <a:lnTo>
                    <a:pt x="316" y="168"/>
                  </a:lnTo>
                  <a:lnTo>
                    <a:pt x="326" y="170"/>
                  </a:lnTo>
                  <a:lnTo>
                    <a:pt x="326" y="164"/>
                  </a:lnTo>
                  <a:lnTo>
                    <a:pt x="334" y="164"/>
                  </a:lnTo>
                  <a:lnTo>
                    <a:pt x="346" y="158"/>
                  </a:lnTo>
                  <a:lnTo>
                    <a:pt x="358" y="160"/>
                  </a:lnTo>
                  <a:lnTo>
                    <a:pt x="360" y="162"/>
                  </a:lnTo>
                  <a:lnTo>
                    <a:pt x="362" y="170"/>
                  </a:lnTo>
                  <a:lnTo>
                    <a:pt x="356" y="180"/>
                  </a:lnTo>
                  <a:lnTo>
                    <a:pt x="352" y="188"/>
                  </a:lnTo>
                  <a:lnTo>
                    <a:pt x="344" y="190"/>
                  </a:lnTo>
                  <a:lnTo>
                    <a:pt x="338" y="190"/>
                  </a:lnTo>
                  <a:lnTo>
                    <a:pt x="332" y="196"/>
                  </a:lnTo>
                  <a:lnTo>
                    <a:pt x="322" y="210"/>
                  </a:lnTo>
                  <a:lnTo>
                    <a:pt x="318" y="226"/>
                  </a:lnTo>
                  <a:lnTo>
                    <a:pt x="316" y="246"/>
                  </a:lnTo>
                  <a:lnTo>
                    <a:pt x="316" y="250"/>
                  </a:lnTo>
                  <a:lnTo>
                    <a:pt x="304" y="248"/>
                  </a:lnTo>
                  <a:lnTo>
                    <a:pt x="280" y="240"/>
                  </a:lnTo>
                  <a:lnTo>
                    <a:pt x="272" y="234"/>
                  </a:lnTo>
                  <a:lnTo>
                    <a:pt x="266" y="234"/>
                  </a:lnTo>
                  <a:lnTo>
                    <a:pt x="256" y="224"/>
                  </a:lnTo>
                  <a:lnTo>
                    <a:pt x="246" y="224"/>
                  </a:lnTo>
                  <a:lnTo>
                    <a:pt x="234" y="230"/>
                  </a:lnTo>
                  <a:lnTo>
                    <a:pt x="202" y="248"/>
                  </a:lnTo>
                  <a:lnTo>
                    <a:pt x="196" y="248"/>
                  </a:lnTo>
                  <a:lnTo>
                    <a:pt x="172" y="240"/>
                  </a:lnTo>
                  <a:lnTo>
                    <a:pt x="166" y="240"/>
                  </a:lnTo>
                  <a:lnTo>
                    <a:pt x="154" y="246"/>
                  </a:lnTo>
                  <a:lnTo>
                    <a:pt x="148" y="248"/>
                  </a:lnTo>
                  <a:lnTo>
                    <a:pt x="128" y="238"/>
                  </a:lnTo>
                  <a:lnTo>
                    <a:pt x="120" y="238"/>
                  </a:lnTo>
                  <a:lnTo>
                    <a:pt x="106" y="242"/>
                  </a:lnTo>
                  <a:lnTo>
                    <a:pt x="102" y="242"/>
                  </a:lnTo>
                  <a:lnTo>
                    <a:pt x="102" y="238"/>
                  </a:lnTo>
                  <a:lnTo>
                    <a:pt x="106" y="230"/>
                  </a:lnTo>
                  <a:lnTo>
                    <a:pt x="100" y="228"/>
                  </a:lnTo>
                  <a:lnTo>
                    <a:pt x="92" y="224"/>
                  </a:lnTo>
                  <a:lnTo>
                    <a:pt x="84" y="218"/>
                  </a:lnTo>
                  <a:lnTo>
                    <a:pt x="82" y="210"/>
                  </a:lnTo>
                  <a:lnTo>
                    <a:pt x="88" y="206"/>
                  </a:lnTo>
                  <a:lnTo>
                    <a:pt x="94" y="206"/>
                  </a:lnTo>
                  <a:lnTo>
                    <a:pt x="92" y="204"/>
                  </a:lnTo>
                  <a:lnTo>
                    <a:pt x="82" y="196"/>
                  </a:lnTo>
                  <a:lnTo>
                    <a:pt x="78" y="200"/>
                  </a:lnTo>
                  <a:lnTo>
                    <a:pt x="74" y="206"/>
                  </a:lnTo>
                  <a:lnTo>
                    <a:pt x="72" y="210"/>
                  </a:lnTo>
                  <a:lnTo>
                    <a:pt x="64" y="204"/>
                  </a:lnTo>
                  <a:lnTo>
                    <a:pt x="60" y="200"/>
                  </a:lnTo>
                  <a:lnTo>
                    <a:pt x="50" y="200"/>
                  </a:lnTo>
                  <a:lnTo>
                    <a:pt x="50" y="194"/>
                  </a:lnTo>
                  <a:lnTo>
                    <a:pt x="46" y="194"/>
                  </a:lnTo>
                  <a:lnTo>
                    <a:pt x="42" y="194"/>
                  </a:lnTo>
                  <a:lnTo>
                    <a:pt x="40" y="190"/>
                  </a:lnTo>
                  <a:lnTo>
                    <a:pt x="44" y="188"/>
                  </a:lnTo>
                  <a:lnTo>
                    <a:pt x="48" y="186"/>
                  </a:lnTo>
                  <a:lnTo>
                    <a:pt x="44" y="184"/>
                  </a:lnTo>
                  <a:lnTo>
                    <a:pt x="40" y="182"/>
                  </a:lnTo>
                  <a:lnTo>
                    <a:pt x="44" y="178"/>
                  </a:lnTo>
                  <a:lnTo>
                    <a:pt x="46" y="176"/>
                  </a:lnTo>
                  <a:lnTo>
                    <a:pt x="46" y="172"/>
                  </a:lnTo>
                  <a:lnTo>
                    <a:pt x="40" y="170"/>
                  </a:lnTo>
                  <a:lnTo>
                    <a:pt x="30" y="166"/>
                  </a:lnTo>
                  <a:lnTo>
                    <a:pt x="18" y="154"/>
                  </a:lnTo>
                  <a:lnTo>
                    <a:pt x="20" y="152"/>
                  </a:lnTo>
                  <a:lnTo>
                    <a:pt x="18" y="148"/>
                  </a:lnTo>
                  <a:lnTo>
                    <a:pt x="18" y="140"/>
                  </a:lnTo>
                  <a:lnTo>
                    <a:pt x="14" y="140"/>
                  </a:lnTo>
                  <a:lnTo>
                    <a:pt x="12" y="134"/>
                  </a:lnTo>
                  <a:lnTo>
                    <a:pt x="2" y="130"/>
                  </a:lnTo>
                  <a:lnTo>
                    <a:pt x="0" y="122"/>
                  </a:lnTo>
                  <a:close/>
                </a:path>
              </a:pathLst>
            </a:custGeom>
            <a:solidFill>
              <a:srgbClr val="B2B2B2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 sz="1350"/>
            </a:p>
          </p:txBody>
        </p:sp>
        <p:sp>
          <p:nvSpPr>
            <p:cNvPr id="39" name="Freeform 35"/>
            <p:cNvSpPr>
              <a:spLocks/>
            </p:cNvSpPr>
            <p:nvPr/>
          </p:nvSpPr>
          <p:spPr bwMode="gray">
            <a:xfrm>
              <a:off x="6083300" y="4699000"/>
              <a:ext cx="220662" cy="258762"/>
            </a:xfrm>
            <a:custGeom>
              <a:avLst/>
              <a:gdLst>
                <a:gd name="T0" fmla="*/ 14 w 134"/>
                <a:gd name="T1" fmla="*/ 14 h 168"/>
                <a:gd name="T2" fmla="*/ 30 w 134"/>
                <a:gd name="T3" fmla="*/ 14 h 168"/>
                <a:gd name="T4" fmla="*/ 61 w 134"/>
                <a:gd name="T5" fmla="*/ 10 h 168"/>
                <a:gd name="T6" fmla="*/ 96 w 134"/>
                <a:gd name="T7" fmla="*/ 2 h 168"/>
                <a:gd name="T8" fmla="*/ 126 w 134"/>
                <a:gd name="T9" fmla="*/ 0 h 168"/>
                <a:gd name="T10" fmla="*/ 150 w 134"/>
                <a:gd name="T11" fmla="*/ 2 h 168"/>
                <a:gd name="T12" fmla="*/ 166 w 134"/>
                <a:gd name="T13" fmla="*/ 0 h 168"/>
                <a:gd name="T14" fmla="*/ 196 w 134"/>
                <a:gd name="T15" fmla="*/ 19 h 168"/>
                <a:gd name="T16" fmla="*/ 217 w 134"/>
                <a:gd name="T17" fmla="*/ 30 h 168"/>
                <a:gd name="T18" fmla="*/ 233 w 134"/>
                <a:gd name="T19" fmla="*/ 35 h 168"/>
                <a:gd name="T20" fmla="*/ 257 w 134"/>
                <a:gd name="T21" fmla="*/ 35 h 168"/>
                <a:gd name="T22" fmla="*/ 257 w 134"/>
                <a:gd name="T23" fmla="*/ 43 h 168"/>
                <a:gd name="T24" fmla="*/ 260 w 134"/>
                <a:gd name="T25" fmla="*/ 56 h 168"/>
                <a:gd name="T26" fmla="*/ 292 w 134"/>
                <a:gd name="T27" fmla="*/ 41 h 168"/>
                <a:gd name="T28" fmla="*/ 330 w 134"/>
                <a:gd name="T29" fmla="*/ 67 h 168"/>
                <a:gd name="T30" fmla="*/ 353 w 134"/>
                <a:gd name="T31" fmla="*/ 67 h 168"/>
                <a:gd name="T32" fmla="*/ 376 w 134"/>
                <a:gd name="T33" fmla="*/ 78 h 168"/>
                <a:gd name="T34" fmla="*/ 376 w 134"/>
                <a:gd name="T35" fmla="*/ 92 h 168"/>
                <a:gd name="T36" fmla="*/ 376 w 134"/>
                <a:gd name="T37" fmla="*/ 117 h 168"/>
                <a:gd name="T38" fmla="*/ 366 w 134"/>
                <a:gd name="T39" fmla="*/ 143 h 168"/>
                <a:gd name="T40" fmla="*/ 399 w 134"/>
                <a:gd name="T41" fmla="*/ 157 h 168"/>
                <a:gd name="T42" fmla="*/ 419 w 134"/>
                <a:gd name="T43" fmla="*/ 157 h 168"/>
                <a:gd name="T44" fmla="*/ 427 w 134"/>
                <a:gd name="T45" fmla="*/ 167 h 168"/>
                <a:gd name="T46" fmla="*/ 411 w 134"/>
                <a:gd name="T47" fmla="*/ 185 h 168"/>
                <a:gd name="T48" fmla="*/ 427 w 134"/>
                <a:gd name="T49" fmla="*/ 195 h 168"/>
                <a:gd name="T50" fmla="*/ 437 w 134"/>
                <a:gd name="T51" fmla="*/ 211 h 168"/>
                <a:gd name="T52" fmla="*/ 456 w 134"/>
                <a:gd name="T53" fmla="*/ 225 h 168"/>
                <a:gd name="T54" fmla="*/ 480 w 134"/>
                <a:gd name="T55" fmla="*/ 240 h 168"/>
                <a:gd name="T56" fmla="*/ 480 w 134"/>
                <a:gd name="T57" fmla="*/ 262 h 168"/>
                <a:gd name="T58" fmla="*/ 480 w 134"/>
                <a:gd name="T59" fmla="*/ 270 h 168"/>
                <a:gd name="T60" fmla="*/ 502 w 134"/>
                <a:gd name="T61" fmla="*/ 284 h 168"/>
                <a:gd name="T62" fmla="*/ 480 w 134"/>
                <a:gd name="T63" fmla="*/ 290 h 168"/>
                <a:gd name="T64" fmla="*/ 466 w 134"/>
                <a:gd name="T65" fmla="*/ 292 h 168"/>
                <a:gd name="T66" fmla="*/ 450 w 134"/>
                <a:gd name="T67" fmla="*/ 279 h 168"/>
                <a:gd name="T68" fmla="*/ 437 w 134"/>
                <a:gd name="T69" fmla="*/ 290 h 168"/>
                <a:gd name="T70" fmla="*/ 419 w 134"/>
                <a:gd name="T71" fmla="*/ 284 h 168"/>
                <a:gd name="T72" fmla="*/ 404 w 134"/>
                <a:gd name="T73" fmla="*/ 274 h 168"/>
                <a:gd name="T74" fmla="*/ 391 w 134"/>
                <a:gd name="T75" fmla="*/ 279 h 168"/>
                <a:gd name="T76" fmla="*/ 383 w 134"/>
                <a:gd name="T77" fmla="*/ 290 h 168"/>
                <a:gd name="T78" fmla="*/ 376 w 134"/>
                <a:gd name="T79" fmla="*/ 274 h 168"/>
                <a:gd name="T80" fmla="*/ 361 w 134"/>
                <a:gd name="T81" fmla="*/ 270 h 168"/>
                <a:gd name="T82" fmla="*/ 336 w 134"/>
                <a:gd name="T83" fmla="*/ 290 h 168"/>
                <a:gd name="T84" fmla="*/ 345 w 134"/>
                <a:gd name="T85" fmla="*/ 313 h 168"/>
                <a:gd name="T86" fmla="*/ 336 w 134"/>
                <a:gd name="T87" fmla="*/ 328 h 168"/>
                <a:gd name="T88" fmla="*/ 336 w 134"/>
                <a:gd name="T89" fmla="*/ 342 h 168"/>
                <a:gd name="T90" fmla="*/ 307 w 134"/>
                <a:gd name="T91" fmla="*/ 352 h 168"/>
                <a:gd name="T92" fmla="*/ 292 w 134"/>
                <a:gd name="T93" fmla="*/ 370 h 168"/>
                <a:gd name="T94" fmla="*/ 277 w 134"/>
                <a:gd name="T95" fmla="*/ 377 h 168"/>
                <a:gd name="T96" fmla="*/ 277 w 134"/>
                <a:gd name="T97" fmla="*/ 396 h 168"/>
                <a:gd name="T98" fmla="*/ 257 w 134"/>
                <a:gd name="T99" fmla="*/ 407 h 168"/>
                <a:gd name="T100" fmla="*/ 233 w 134"/>
                <a:gd name="T101" fmla="*/ 407 h 168"/>
                <a:gd name="T102" fmla="*/ 226 w 134"/>
                <a:gd name="T103" fmla="*/ 396 h 168"/>
                <a:gd name="T104" fmla="*/ 226 w 134"/>
                <a:gd name="T105" fmla="*/ 370 h 168"/>
                <a:gd name="T106" fmla="*/ 242 w 134"/>
                <a:gd name="T107" fmla="*/ 250 h 168"/>
                <a:gd name="T108" fmla="*/ 107 w 134"/>
                <a:gd name="T109" fmla="*/ 114 h 168"/>
                <a:gd name="T110" fmla="*/ 0 w 134"/>
                <a:gd name="T111" fmla="*/ 30 h 168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34"/>
                <a:gd name="T169" fmla="*/ 0 h 168"/>
                <a:gd name="T170" fmla="*/ 134 w 134"/>
                <a:gd name="T171" fmla="*/ 168 h 168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34" h="168">
                  <a:moveTo>
                    <a:pt x="0" y="12"/>
                  </a:moveTo>
                  <a:lnTo>
                    <a:pt x="2" y="10"/>
                  </a:lnTo>
                  <a:lnTo>
                    <a:pt x="4" y="6"/>
                  </a:lnTo>
                  <a:lnTo>
                    <a:pt x="6" y="8"/>
                  </a:lnTo>
                  <a:lnTo>
                    <a:pt x="8" y="8"/>
                  </a:lnTo>
                  <a:lnTo>
                    <a:pt x="8" y="6"/>
                  </a:lnTo>
                  <a:lnTo>
                    <a:pt x="8" y="2"/>
                  </a:lnTo>
                  <a:lnTo>
                    <a:pt x="14" y="6"/>
                  </a:lnTo>
                  <a:lnTo>
                    <a:pt x="16" y="4"/>
                  </a:lnTo>
                  <a:lnTo>
                    <a:pt x="22" y="6"/>
                  </a:lnTo>
                  <a:lnTo>
                    <a:pt x="24" y="6"/>
                  </a:lnTo>
                  <a:lnTo>
                    <a:pt x="26" y="2"/>
                  </a:lnTo>
                  <a:lnTo>
                    <a:pt x="28" y="2"/>
                  </a:lnTo>
                  <a:lnTo>
                    <a:pt x="30" y="2"/>
                  </a:lnTo>
                  <a:lnTo>
                    <a:pt x="34" y="0"/>
                  </a:lnTo>
                  <a:lnTo>
                    <a:pt x="36" y="0"/>
                  </a:lnTo>
                  <a:lnTo>
                    <a:pt x="38" y="0"/>
                  </a:lnTo>
                  <a:lnTo>
                    <a:pt x="40" y="2"/>
                  </a:lnTo>
                  <a:lnTo>
                    <a:pt x="42" y="0"/>
                  </a:lnTo>
                  <a:lnTo>
                    <a:pt x="44" y="0"/>
                  </a:lnTo>
                  <a:lnTo>
                    <a:pt x="48" y="4"/>
                  </a:lnTo>
                  <a:lnTo>
                    <a:pt x="50" y="6"/>
                  </a:lnTo>
                  <a:lnTo>
                    <a:pt x="52" y="8"/>
                  </a:lnTo>
                  <a:lnTo>
                    <a:pt x="54" y="8"/>
                  </a:lnTo>
                  <a:lnTo>
                    <a:pt x="56" y="10"/>
                  </a:lnTo>
                  <a:lnTo>
                    <a:pt x="58" y="12"/>
                  </a:lnTo>
                  <a:lnTo>
                    <a:pt x="58" y="14"/>
                  </a:lnTo>
                  <a:lnTo>
                    <a:pt x="60" y="12"/>
                  </a:lnTo>
                  <a:lnTo>
                    <a:pt x="62" y="14"/>
                  </a:lnTo>
                  <a:lnTo>
                    <a:pt x="66" y="12"/>
                  </a:lnTo>
                  <a:lnTo>
                    <a:pt x="68" y="12"/>
                  </a:lnTo>
                  <a:lnTo>
                    <a:pt x="68" y="14"/>
                  </a:lnTo>
                  <a:lnTo>
                    <a:pt x="66" y="16"/>
                  </a:lnTo>
                  <a:lnTo>
                    <a:pt x="66" y="18"/>
                  </a:lnTo>
                  <a:lnTo>
                    <a:pt x="68" y="18"/>
                  </a:lnTo>
                  <a:lnTo>
                    <a:pt x="70" y="18"/>
                  </a:lnTo>
                  <a:lnTo>
                    <a:pt x="70" y="20"/>
                  </a:lnTo>
                  <a:lnTo>
                    <a:pt x="70" y="22"/>
                  </a:lnTo>
                  <a:lnTo>
                    <a:pt x="72" y="18"/>
                  </a:lnTo>
                  <a:lnTo>
                    <a:pt x="78" y="16"/>
                  </a:lnTo>
                  <a:lnTo>
                    <a:pt x="84" y="20"/>
                  </a:lnTo>
                  <a:lnTo>
                    <a:pt x="86" y="24"/>
                  </a:lnTo>
                  <a:lnTo>
                    <a:pt x="88" y="28"/>
                  </a:lnTo>
                  <a:lnTo>
                    <a:pt x="92" y="30"/>
                  </a:lnTo>
                  <a:lnTo>
                    <a:pt x="94" y="30"/>
                  </a:lnTo>
                  <a:lnTo>
                    <a:pt x="94" y="28"/>
                  </a:lnTo>
                  <a:lnTo>
                    <a:pt x="96" y="28"/>
                  </a:lnTo>
                  <a:lnTo>
                    <a:pt x="98" y="32"/>
                  </a:lnTo>
                  <a:lnTo>
                    <a:pt x="100" y="32"/>
                  </a:lnTo>
                  <a:lnTo>
                    <a:pt x="102" y="34"/>
                  </a:lnTo>
                  <a:lnTo>
                    <a:pt x="98" y="38"/>
                  </a:lnTo>
                  <a:lnTo>
                    <a:pt x="100" y="38"/>
                  </a:lnTo>
                  <a:lnTo>
                    <a:pt x="100" y="40"/>
                  </a:lnTo>
                  <a:lnTo>
                    <a:pt x="100" y="44"/>
                  </a:lnTo>
                  <a:lnTo>
                    <a:pt x="100" y="48"/>
                  </a:lnTo>
                  <a:lnTo>
                    <a:pt x="96" y="52"/>
                  </a:lnTo>
                  <a:lnTo>
                    <a:pt x="96" y="56"/>
                  </a:lnTo>
                  <a:lnTo>
                    <a:pt x="98" y="58"/>
                  </a:lnTo>
                  <a:lnTo>
                    <a:pt x="102" y="60"/>
                  </a:lnTo>
                  <a:lnTo>
                    <a:pt x="104" y="62"/>
                  </a:lnTo>
                  <a:lnTo>
                    <a:pt x="106" y="64"/>
                  </a:lnTo>
                  <a:lnTo>
                    <a:pt x="108" y="66"/>
                  </a:lnTo>
                  <a:lnTo>
                    <a:pt x="110" y="66"/>
                  </a:lnTo>
                  <a:lnTo>
                    <a:pt x="112" y="64"/>
                  </a:lnTo>
                  <a:lnTo>
                    <a:pt x="114" y="64"/>
                  </a:lnTo>
                  <a:lnTo>
                    <a:pt x="114" y="66"/>
                  </a:lnTo>
                  <a:lnTo>
                    <a:pt x="114" y="68"/>
                  </a:lnTo>
                  <a:lnTo>
                    <a:pt x="112" y="70"/>
                  </a:lnTo>
                  <a:lnTo>
                    <a:pt x="112" y="76"/>
                  </a:lnTo>
                  <a:lnTo>
                    <a:pt x="110" y="76"/>
                  </a:lnTo>
                  <a:lnTo>
                    <a:pt x="112" y="80"/>
                  </a:lnTo>
                  <a:lnTo>
                    <a:pt x="114" y="78"/>
                  </a:lnTo>
                  <a:lnTo>
                    <a:pt x="114" y="80"/>
                  </a:lnTo>
                  <a:lnTo>
                    <a:pt x="114" y="82"/>
                  </a:lnTo>
                  <a:lnTo>
                    <a:pt x="114" y="86"/>
                  </a:lnTo>
                  <a:lnTo>
                    <a:pt x="116" y="86"/>
                  </a:lnTo>
                  <a:lnTo>
                    <a:pt x="118" y="88"/>
                  </a:lnTo>
                  <a:lnTo>
                    <a:pt x="120" y="92"/>
                  </a:lnTo>
                  <a:lnTo>
                    <a:pt x="122" y="92"/>
                  </a:lnTo>
                  <a:lnTo>
                    <a:pt x="126" y="94"/>
                  </a:lnTo>
                  <a:lnTo>
                    <a:pt x="128" y="96"/>
                  </a:lnTo>
                  <a:lnTo>
                    <a:pt x="128" y="98"/>
                  </a:lnTo>
                  <a:lnTo>
                    <a:pt x="128" y="102"/>
                  </a:lnTo>
                  <a:lnTo>
                    <a:pt x="128" y="104"/>
                  </a:lnTo>
                  <a:lnTo>
                    <a:pt x="128" y="108"/>
                  </a:lnTo>
                  <a:lnTo>
                    <a:pt x="126" y="108"/>
                  </a:lnTo>
                  <a:lnTo>
                    <a:pt x="126" y="110"/>
                  </a:lnTo>
                  <a:lnTo>
                    <a:pt x="128" y="110"/>
                  </a:lnTo>
                  <a:lnTo>
                    <a:pt x="130" y="112"/>
                  </a:lnTo>
                  <a:lnTo>
                    <a:pt x="132" y="116"/>
                  </a:lnTo>
                  <a:lnTo>
                    <a:pt x="134" y="116"/>
                  </a:lnTo>
                  <a:lnTo>
                    <a:pt x="132" y="118"/>
                  </a:lnTo>
                  <a:lnTo>
                    <a:pt x="128" y="118"/>
                  </a:lnTo>
                  <a:lnTo>
                    <a:pt x="126" y="118"/>
                  </a:lnTo>
                  <a:lnTo>
                    <a:pt x="124" y="120"/>
                  </a:lnTo>
                  <a:lnTo>
                    <a:pt x="122" y="120"/>
                  </a:lnTo>
                  <a:lnTo>
                    <a:pt x="122" y="114"/>
                  </a:lnTo>
                  <a:lnTo>
                    <a:pt x="120" y="114"/>
                  </a:lnTo>
                  <a:lnTo>
                    <a:pt x="118" y="116"/>
                  </a:lnTo>
                  <a:lnTo>
                    <a:pt x="116" y="118"/>
                  </a:lnTo>
                  <a:lnTo>
                    <a:pt x="114" y="120"/>
                  </a:lnTo>
                  <a:lnTo>
                    <a:pt x="112" y="116"/>
                  </a:lnTo>
                  <a:lnTo>
                    <a:pt x="110" y="114"/>
                  </a:lnTo>
                  <a:lnTo>
                    <a:pt x="110" y="112"/>
                  </a:lnTo>
                  <a:lnTo>
                    <a:pt x="108" y="112"/>
                  </a:lnTo>
                  <a:lnTo>
                    <a:pt x="106" y="114"/>
                  </a:lnTo>
                  <a:lnTo>
                    <a:pt x="106" y="116"/>
                  </a:lnTo>
                  <a:lnTo>
                    <a:pt x="104" y="114"/>
                  </a:lnTo>
                  <a:lnTo>
                    <a:pt x="102" y="114"/>
                  </a:lnTo>
                  <a:lnTo>
                    <a:pt x="102" y="116"/>
                  </a:lnTo>
                  <a:lnTo>
                    <a:pt x="102" y="118"/>
                  </a:lnTo>
                  <a:lnTo>
                    <a:pt x="100" y="118"/>
                  </a:lnTo>
                  <a:lnTo>
                    <a:pt x="100" y="112"/>
                  </a:lnTo>
                  <a:lnTo>
                    <a:pt x="100" y="110"/>
                  </a:lnTo>
                  <a:lnTo>
                    <a:pt x="98" y="108"/>
                  </a:lnTo>
                  <a:lnTo>
                    <a:pt x="96" y="110"/>
                  </a:lnTo>
                  <a:lnTo>
                    <a:pt x="92" y="112"/>
                  </a:lnTo>
                  <a:lnTo>
                    <a:pt x="88" y="116"/>
                  </a:lnTo>
                  <a:lnTo>
                    <a:pt x="90" y="118"/>
                  </a:lnTo>
                  <a:lnTo>
                    <a:pt x="90" y="122"/>
                  </a:lnTo>
                  <a:lnTo>
                    <a:pt x="90" y="124"/>
                  </a:lnTo>
                  <a:lnTo>
                    <a:pt x="92" y="128"/>
                  </a:lnTo>
                  <a:lnTo>
                    <a:pt x="92" y="130"/>
                  </a:lnTo>
                  <a:lnTo>
                    <a:pt x="90" y="134"/>
                  </a:lnTo>
                  <a:lnTo>
                    <a:pt x="90" y="136"/>
                  </a:lnTo>
                  <a:lnTo>
                    <a:pt x="90" y="138"/>
                  </a:lnTo>
                  <a:lnTo>
                    <a:pt x="90" y="140"/>
                  </a:lnTo>
                  <a:lnTo>
                    <a:pt x="84" y="142"/>
                  </a:lnTo>
                  <a:lnTo>
                    <a:pt x="82" y="142"/>
                  </a:lnTo>
                  <a:lnTo>
                    <a:pt x="82" y="144"/>
                  </a:lnTo>
                  <a:lnTo>
                    <a:pt x="82" y="148"/>
                  </a:lnTo>
                  <a:lnTo>
                    <a:pt x="80" y="150"/>
                  </a:lnTo>
                  <a:lnTo>
                    <a:pt x="78" y="152"/>
                  </a:lnTo>
                  <a:lnTo>
                    <a:pt x="76" y="152"/>
                  </a:lnTo>
                  <a:lnTo>
                    <a:pt x="74" y="154"/>
                  </a:lnTo>
                  <a:lnTo>
                    <a:pt x="72" y="156"/>
                  </a:lnTo>
                  <a:lnTo>
                    <a:pt x="72" y="158"/>
                  </a:lnTo>
                  <a:lnTo>
                    <a:pt x="74" y="162"/>
                  </a:lnTo>
                  <a:lnTo>
                    <a:pt x="74" y="164"/>
                  </a:lnTo>
                  <a:lnTo>
                    <a:pt x="72" y="166"/>
                  </a:lnTo>
                  <a:lnTo>
                    <a:pt x="68" y="166"/>
                  </a:lnTo>
                  <a:lnTo>
                    <a:pt x="66" y="166"/>
                  </a:lnTo>
                  <a:lnTo>
                    <a:pt x="64" y="166"/>
                  </a:lnTo>
                  <a:lnTo>
                    <a:pt x="62" y="166"/>
                  </a:lnTo>
                  <a:lnTo>
                    <a:pt x="62" y="168"/>
                  </a:lnTo>
                  <a:lnTo>
                    <a:pt x="60" y="162"/>
                  </a:lnTo>
                  <a:lnTo>
                    <a:pt x="56" y="160"/>
                  </a:lnTo>
                  <a:lnTo>
                    <a:pt x="60" y="158"/>
                  </a:lnTo>
                  <a:lnTo>
                    <a:pt x="60" y="152"/>
                  </a:lnTo>
                  <a:lnTo>
                    <a:pt x="58" y="138"/>
                  </a:lnTo>
                  <a:lnTo>
                    <a:pt x="62" y="112"/>
                  </a:lnTo>
                  <a:lnTo>
                    <a:pt x="64" y="102"/>
                  </a:lnTo>
                  <a:lnTo>
                    <a:pt x="58" y="82"/>
                  </a:lnTo>
                  <a:lnTo>
                    <a:pt x="46" y="74"/>
                  </a:lnTo>
                  <a:lnTo>
                    <a:pt x="28" y="46"/>
                  </a:lnTo>
                  <a:lnTo>
                    <a:pt x="16" y="14"/>
                  </a:lnTo>
                  <a:lnTo>
                    <a:pt x="4" y="10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B2B2B2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 sz="1350"/>
            </a:p>
          </p:txBody>
        </p:sp>
        <p:sp>
          <p:nvSpPr>
            <p:cNvPr id="40" name="Freeform 36"/>
            <p:cNvSpPr>
              <a:spLocks/>
            </p:cNvSpPr>
            <p:nvPr/>
          </p:nvSpPr>
          <p:spPr bwMode="gray">
            <a:xfrm>
              <a:off x="5565775" y="5121275"/>
              <a:ext cx="119062" cy="136525"/>
            </a:xfrm>
            <a:custGeom>
              <a:avLst/>
              <a:gdLst>
                <a:gd name="T0" fmla="*/ 131 w 72"/>
                <a:gd name="T1" fmla="*/ 227 h 88"/>
                <a:gd name="T2" fmla="*/ 96 w 72"/>
                <a:gd name="T3" fmla="*/ 207 h 88"/>
                <a:gd name="T4" fmla="*/ 9 w 72"/>
                <a:gd name="T5" fmla="*/ 159 h 88"/>
                <a:gd name="T6" fmla="*/ 9 w 72"/>
                <a:gd name="T7" fmla="*/ 153 h 88"/>
                <a:gd name="T8" fmla="*/ 0 w 72"/>
                <a:gd name="T9" fmla="*/ 144 h 88"/>
                <a:gd name="T10" fmla="*/ 0 w 72"/>
                <a:gd name="T11" fmla="*/ 133 h 88"/>
                <a:gd name="T12" fmla="*/ 9 w 72"/>
                <a:gd name="T13" fmla="*/ 123 h 88"/>
                <a:gd name="T14" fmla="*/ 14 w 72"/>
                <a:gd name="T15" fmla="*/ 114 h 88"/>
                <a:gd name="T16" fmla="*/ 9 w 72"/>
                <a:gd name="T17" fmla="*/ 103 h 88"/>
                <a:gd name="T18" fmla="*/ 0 w 72"/>
                <a:gd name="T19" fmla="*/ 91 h 88"/>
                <a:gd name="T20" fmla="*/ 0 w 72"/>
                <a:gd name="T21" fmla="*/ 77 h 88"/>
                <a:gd name="T22" fmla="*/ 14 w 72"/>
                <a:gd name="T23" fmla="*/ 66 h 88"/>
                <a:gd name="T24" fmla="*/ 30 w 72"/>
                <a:gd name="T25" fmla="*/ 66 h 88"/>
                <a:gd name="T26" fmla="*/ 30 w 72"/>
                <a:gd name="T27" fmla="*/ 50 h 88"/>
                <a:gd name="T28" fmla="*/ 37 w 72"/>
                <a:gd name="T29" fmla="*/ 41 h 88"/>
                <a:gd name="T30" fmla="*/ 50 w 72"/>
                <a:gd name="T31" fmla="*/ 30 h 88"/>
                <a:gd name="T32" fmla="*/ 70 w 72"/>
                <a:gd name="T33" fmla="*/ 26 h 88"/>
                <a:gd name="T34" fmla="*/ 76 w 72"/>
                <a:gd name="T35" fmla="*/ 35 h 88"/>
                <a:gd name="T36" fmla="*/ 84 w 72"/>
                <a:gd name="T37" fmla="*/ 41 h 88"/>
                <a:gd name="T38" fmla="*/ 84 w 72"/>
                <a:gd name="T39" fmla="*/ 26 h 88"/>
                <a:gd name="T40" fmla="*/ 76 w 72"/>
                <a:gd name="T41" fmla="*/ 11 h 88"/>
                <a:gd name="T42" fmla="*/ 76 w 72"/>
                <a:gd name="T43" fmla="*/ 2 h 88"/>
                <a:gd name="T44" fmla="*/ 89 w 72"/>
                <a:gd name="T45" fmla="*/ 2 h 88"/>
                <a:gd name="T46" fmla="*/ 107 w 72"/>
                <a:gd name="T47" fmla="*/ 0 h 88"/>
                <a:gd name="T48" fmla="*/ 111 w 72"/>
                <a:gd name="T49" fmla="*/ 11 h 88"/>
                <a:gd name="T50" fmla="*/ 137 w 72"/>
                <a:gd name="T51" fmla="*/ 21 h 88"/>
                <a:gd name="T52" fmla="*/ 150 w 72"/>
                <a:gd name="T53" fmla="*/ 30 h 88"/>
                <a:gd name="T54" fmla="*/ 168 w 72"/>
                <a:gd name="T55" fmla="*/ 47 h 88"/>
                <a:gd name="T56" fmla="*/ 182 w 72"/>
                <a:gd name="T57" fmla="*/ 50 h 88"/>
                <a:gd name="T58" fmla="*/ 205 w 72"/>
                <a:gd name="T59" fmla="*/ 56 h 88"/>
                <a:gd name="T60" fmla="*/ 214 w 72"/>
                <a:gd name="T61" fmla="*/ 56 h 88"/>
                <a:gd name="T62" fmla="*/ 219 w 72"/>
                <a:gd name="T63" fmla="*/ 66 h 88"/>
                <a:gd name="T64" fmla="*/ 234 w 72"/>
                <a:gd name="T65" fmla="*/ 74 h 88"/>
                <a:gd name="T66" fmla="*/ 255 w 72"/>
                <a:gd name="T67" fmla="*/ 77 h 88"/>
                <a:gd name="T68" fmla="*/ 257 w 72"/>
                <a:gd name="T69" fmla="*/ 81 h 88"/>
                <a:gd name="T70" fmla="*/ 274 w 72"/>
                <a:gd name="T71" fmla="*/ 91 h 88"/>
                <a:gd name="T72" fmla="*/ 274 w 72"/>
                <a:gd name="T73" fmla="*/ 97 h 88"/>
                <a:gd name="T74" fmla="*/ 257 w 72"/>
                <a:gd name="T75" fmla="*/ 103 h 88"/>
                <a:gd name="T76" fmla="*/ 255 w 72"/>
                <a:gd name="T77" fmla="*/ 107 h 88"/>
                <a:gd name="T78" fmla="*/ 227 w 72"/>
                <a:gd name="T79" fmla="*/ 103 h 88"/>
                <a:gd name="T80" fmla="*/ 219 w 72"/>
                <a:gd name="T81" fmla="*/ 114 h 88"/>
                <a:gd name="T82" fmla="*/ 234 w 72"/>
                <a:gd name="T83" fmla="*/ 114 h 88"/>
                <a:gd name="T84" fmla="*/ 234 w 72"/>
                <a:gd name="T85" fmla="*/ 123 h 88"/>
                <a:gd name="T86" fmla="*/ 205 w 72"/>
                <a:gd name="T87" fmla="*/ 139 h 88"/>
                <a:gd name="T88" fmla="*/ 144 w 72"/>
                <a:gd name="T89" fmla="*/ 151 h 88"/>
                <a:gd name="T90" fmla="*/ 131 w 72"/>
                <a:gd name="T91" fmla="*/ 207 h 88"/>
                <a:gd name="T92" fmla="*/ 131 w 72"/>
                <a:gd name="T93" fmla="*/ 227 h 88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72"/>
                <a:gd name="T142" fmla="*/ 0 h 88"/>
                <a:gd name="T143" fmla="*/ 72 w 72"/>
                <a:gd name="T144" fmla="*/ 88 h 88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72" h="88">
                  <a:moveTo>
                    <a:pt x="34" y="88"/>
                  </a:moveTo>
                  <a:lnTo>
                    <a:pt x="34" y="88"/>
                  </a:lnTo>
                  <a:lnTo>
                    <a:pt x="26" y="84"/>
                  </a:lnTo>
                  <a:lnTo>
                    <a:pt x="26" y="80"/>
                  </a:lnTo>
                  <a:lnTo>
                    <a:pt x="18" y="68"/>
                  </a:lnTo>
                  <a:lnTo>
                    <a:pt x="2" y="62"/>
                  </a:lnTo>
                  <a:lnTo>
                    <a:pt x="2" y="60"/>
                  </a:lnTo>
                  <a:lnTo>
                    <a:pt x="2" y="56"/>
                  </a:lnTo>
                  <a:lnTo>
                    <a:pt x="0" y="56"/>
                  </a:lnTo>
                  <a:lnTo>
                    <a:pt x="0" y="54"/>
                  </a:lnTo>
                  <a:lnTo>
                    <a:pt x="0" y="52"/>
                  </a:lnTo>
                  <a:lnTo>
                    <a:pt x="2" y="48"/>
                  </a:lnTo>
                  <a:lnTo>
                    <a:pt x="4" y="46"/>
                  </a:lnTo>
                  <a:lnTo>
                    <a:pt x="4" y="44"/>
                  </a:lnTo>
                  <a:lnTo>
                    <a:pt x="2" y="42"/>
                  </a:lnTo>
                  <a:lnTo>
                    <a:pt x="2" y="40"/>
                  </a:lnTo>
                  <a:lnTo>
                    <a:pt x="0" y="38"/>
                  </a:lnTo>
                  <a:lnTo>
                    <a:pt x="0" y="36"/>
                  </a:lnTo>
                  <a:lnTo>
                    <a:pt x="0" y="32"/>
                  </a:lnTo>
                  <a:lnTo>
                    <a:pt x="0" y="30"/>
                  </a:lnTo>
                  <a:lnTo>
                    <a:pt x="2" y="28"/>
                  </a:lnTo>
                  <a:lnTo>
                    <a:pt x="4" y="26"/>
                  </a:lnTo>
                  <a:lnTo>
                    <a:pt x="6" y="26"/>
                  </a:lnTo>
                  <a:lnTo>
                    <a:pt x="8" y="26"/>
                  </a:lnTo>
                  <a:lnTo>
                    <a:pt x="8" y="22"/>
                  </a:lnTo>
                  <a:lnTo>
                    <a:pt x="8" y="20"/>
                  </a:lnTo>
                  <a:lnTo>
                    <a:pt x="8" y="18"/>
                  </a:lnTo>
                  <a:lnTo>
                    <a:pt x="10" y="16"/>
                  </a:lnTo>
                  <a:lnTo>
                    <a:pt x="10" y="14"/>
                  </a:lnTo>
                  <a:lnTo>
                    <a:pt x="14" y="12"/>
                  </a:lnTo>
                  <a:lnTo>
                    <a:pt x="16" y="10"/>
                  </a:lnTo>
                  <a:lnTo>
                    <a:pt x="18" y="10"/>
                  </a:lnTo>
                  <a:lnTo>
                    <a:pt x="18" y="12"/>
                  </a:lnTo>
                  <a:lnTo>
                    <a:pt x="20" y="14"/>
                  </a:lnTo>
                  <a:lnTo>
                    <a:pt x="20" y="16"/>
                  </a:lnTo>
                  <a:lnTo>
                    <a:pt x="22" y="16"/>
                  </a:lnTo>
                  <a:lnTo>
                    <a:pt x="24" y="12"/>
                  </a:lnTo>
                  <a:lnTo>
                    <a:pt x="22" y="10"/>
                  </a:lnTo>
                  <a:lnTo>
                    <a:pt x="20" y="6"/>
                  </a:lnTo>
                  <a:lnTo>
                    <a:pt x="20" y="4"/>
                  </a:lnTo>
                  <a:lnTo>
                    <a:pt x="20" y="2"/>
                  </a:lnTo>
                  <a:lnTo>
                    <a:pt x="22" y="0"/>
                  </a:lnTo>
                  <a:lnTo>
                    <a:pt x="24" y="2"/>
                  </a:lnTo>
                  <a:lnTo>
                    <a:pt x="26" y="2"/>
                  </a:lnTo>
                  <a:lnTo>
                    <a:pt x="28" y="0"/>
                  </a:lnTo>
                  <a:lnTo>
                    <a:pt x="30" y="2"/>
                  </a:lnTo>
                  <a:lnTo>
                    <a:pt x="30" y="4"/>
                  </a:lnTo>
                  <a:lnTo>
                    <a:pt x="32" y="4"/>
                  </a:lnTo>
                  <a:lnTo>
                    <a:pt x="36" y="8"/>
                  </a:lnTo>
                  <a:lnTo>
                    <a:pt x="38" y="10"/>
                  </a:lnTo>
                  <a:lnTo>
                    <a:pt x="40" y="12"/>
                  </a:lnTo>
                  <a:lnTo>
                    <a:pt x="42" y="16"/>
                  </a:lnTo>
                  <a:lnTo>
                    <a:pt x="44" y="18"/>
                  </a:lnTo>
                  <a:lnTo>
                    <a:pt x="46" y="20"/>
                  </a:lnTo>
                  <a:lnTo>
                    <a:pt x="48" y="20"/>
                  </a:lnTo>
                  <a:lnTo>
                    <a:pt x="52" y="22"/>
                  </a:lnTo>
                  <a:lnTo>
                    <a:pt x="54" y="22"/>
                  </a:lnTo>
                  <a:lnTo>
                    <a:pt x="56" y="24"/>
                  </a:lnTo>
                  <a:lnTo>
                    <a:pt x="56" y="22"/>
                  </a:lnTo>
                  <a:lnTo>
                    <a:pt x="58" y="22"/>
                  </a:lnTo>
                  <a:lnTo>
                    <a:pt x="58" y="26"/>
                  </a:lnTo>
                  <a:lnTo>
                    <a:pt x="62" y="28"/>
                  </a:lnTo>
                  <a:lnTo>
                    <a:pt x="64" y="30"/>
                  </a:lnTo>
                  <a:lnTo>
                    <a:pt x="66" y="30"/>
                  </a:lnTo>
                  <a:lnTo>
                    <a:pt x="68" y="32"/>
                  </a:lnTo>
                  <a:lnTo>
                    <a:pt x="70" y="34"/>
                  </a:lnTo>
                  <a:lnTo>
                    <a:pt x="72" y="36"/>
                  </a:lnTo>
                  <a:lnTo>
                    <a:pt x="72" y="38"/>
                  </a:lnTo>
                  <a:lnTo>
                    <a:pt x="70" y="38"/>
                  </a:lnTo>
                  <a:lnTo>
                    <a:pt x="68" y="40"/>
                  </a:lnTo>
                  <a:lnTo>
                    <a:pt x="66" y="42"/>
                  </a:lnTo>
                  <a:lnTo>
                    <a:pt x="64" y="40"/>
                  </a:lnTo>
                  <a:lnTo>
                    <a:pt x="60" y="40"/>
                  </a:lnTo>
                  <a:lnTo>
                    <a:pt x="58" y="42"/>
                  </a:lnTo>
                  <a:lnTo>
                    <a:pt x="58" y="44"/>
                  </a:lnTo>
                  <a:lnTo>
                    <a:pt x="60" y="44"/>
                  </a:lnTo>
                  <a:lnTo>
                    <a:pt x="62" y="44"/>
                  </a:lnTo>
                  <a:lnTo>
                    <a:pt x="62" y="46"/>
                  </a:lnTo>
                  <a:lnTo>
                    <a:pt x="62" y="48"/>
                  </a:lnTo>
                  <a:lnTo>
                    <a:pt x="60" y="54"/>
                  </a:lnTo>
                  <a:lnTo>
                    <a:pt x="54" y="54"/>
                  </a:lnTo>
                  <a:lnTo>
                    <a:pt x="42" y="52"/>
                  </a:lnTo>
                  <a:lnTo>
                    <a:pt x="38" y="58"/>
                  </a:lnTo>
                  <a:lnTo>
                    <a:pt x="32" y="70"/>
                  </a:lnTo>
                  <a:lnTo>
                    <a:pt x="34" y="80"/>
                  </a:lnTo>
                  <a:lnTo>
                    <a:pt x="34" y="88"/>
                  </a:lnTo>
                  <a:close/>
                </a:path>
              </a:pathLst>
            </a:custGeom>
            <a:solidFill>
              <a:srgbClr val="B2B2B2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 sz="1350"/>
            </a:p>
          </p:txBody>
        </p:sp>
        <p:sp>
          <p:nvSpPr>
            <p:cNvPr id="41" name="Freeform 37"/>
            <p:cNvSpPr>
              <a:spLocks/>
            </p:cNvSpPr>
            <p:nvPr/>
          </p:nvSpPr>
          <p:spPr bwMode="gray">
            <a:xfrm>
              <a:off x="5588000" y="4899025"/>
              <a:ext cx="261937" cy="358775"/>
            </a:xfrm>
            <a:custGeom>
              <a:avLst/>
              <a:gdLst>
                <a:gd name="T0" fmla="*/ 510 w 158"/>
                <a:gd name="T1" fmla="*/ 343 h 230"/>
                <a:gd name="T2" fmla="*/ 585 w 158"/>
                <a:gd name="T3" fmla="*/ 461 h 230"/>
                <a:gd name="T4" fmla="*/ 520 w 158"/>
                <a:gd name="T5" fmla="*/ 544 h 230"/>
                <a:gd name="T6" fmla="*/ 496 w 158"/>
                <a:gd name="T7" fmla="*/ 551 h 230"/>
                <a:gd name="T8" fmla="*/ 465 w 158"/>
                <a:gd name="T9" fmla="*/ 551 h 230"/>
                <a:gd name="T10" fmla="*/ 441 w 158"/>
                <a:gd name="T11" fmla="*/ 558 h 230"/>
                <a:gd name="T12" fmla="*/ 411 w 158"/>
                <a:gd name="T13" fmla="*/ 561 h 230"/>
                <a:gd name="T14" fmla="*/ 371 w 158"/>
                <a:gd name="T15" fmla="*/ 571 h 230"/>
                <a:gd name="T16" fmla="*/ 355 w 158"/>
                <a:gd name="T17" fmla="*/ 577 h 230"/>
                <a:gd name="T18" fmla="*/ 325 w 158"/>
                <a:gd name="T19" fmla="*/ 571 h 230"/>
                <a:gd name="T20" fmla="*/ 289 w 158"/>
                <a:gd name="T21" fmla="*/ 595 h 230"/>
                <a:gd name="T22" fmla="*/ 272 w 158"/>
                <a:gd name="T23" fmla="*/ 615 h 230"/>
                <a:gd name="T24" fmla="*/ 185 w 158"/>
                <a:gd name="T25" fmla="*/ 523 h 230"/>
                <a:gd name="T26" fmla="*/ 185 w 158"/>
                <a:gd name="T27" fmla="*/ 497 h 230"/>
                <a:gd name="T28" fmla="*/ 179 w 158"/>
                <a:gd name="T29" fmla="*/ 485 h 230"/>
                <a:gd name="T30" fmla="*/ 211 w 158"/>
                <a:gd name="T31" fmla="*/ 485 h 230"/>
                <a:gd name="T32" fmla="*/ 224 w 158"/>
                <a:gd name="T33" fmla="*/ 476 h 230"/>
                <a:gd name="T34" fmla="*/ 201 w 158"/>
                <a:gd name="T35" fmla="*/ 461 h 230"/>
                <a:gd name="T36" fmla="*/ 169 w 158"/>
                <a:gd name="T37" fmla="*/ 450 h 230"/>
                <a:gd name="T38" fmla="*/ 155 w 158"/>
                <a:gd name="T39" fmla="*/ 437 h 230"/>
                <a:gd name="T40" fmla="*/ 118 w 158"/>
                <a:gd name="T41" fmla="*/ 430 h 230"/>
                <a:gd name="T42" fmla="*/ 86 w 158"/>
                <a:gd name="T43" fmla="*/ 403 h 230"/>
                <a:gd name="T44" fmla="*/ 70 w 158"/>
                <a:gd name="T45" fmla="*/ 375 h 230"/>
                <a:gd name="T46" fmla="*/ 94 w 158"/>
                <a:gd name="T47" fmla="*/ 375 h 230"/>
                <a:gd name="T48" fmla="*/ 100 w 158"/>
                <a:gd name="T49" fmla="*/ 356 h 230"/>
                <a:gd name="T50" fmla="*/ 61 w 158"/>
                <a:gd name="T51" fmla="*/ 315 h 230"/>
                <a:gd name="T52" fmla="*/ 100 w 158"/>
                <a:gd name="T53" fmla="*/ 320 h 230"/>
                <a:gd name="T54" fmla="*/ 118 w 158"/>
                <a:gd name="T55" fmla="*/ 304 h 230"/>
                <a:gd name="T56" fmla="*/ 76 w 158"/>
                <a:gd name="T57" fmla="*/ 290 h 230"/>
                <a:gd name="T58" fmla="*/ 48 w 158"/>
                <a:gd name="T59" fmla="*/ 272 h 230"/>
                <a:gd name="T60" fmla="*/ 48 w 158"/>
                <a:gd name="T61" fmla="*/ 246 h 230"/>
                <a:gd name="T62" fmla="*/ 61 w 158"/>
                <a:gd name="T63" fmla="*/ 219 h 230"/>
                <a:gd name="T64" fmla="*/ 76 w 158"/>
                <a:gd name="T65" fmla="*/ 186 h 230"/>
                <a:gd name="T66" fmla="*/ 31 w 158"/>
                <a:gd name="T67" fmla="*/ 193 h 230"/>
                <a:gd name="T68" fmla="*/ 48 w 158"/>
                <a:gd name="T69" fmla="*/ 181 h 230"/>
                <a:gd name="T70" fmla="*/ 39 w 158"/>
                <a:gd name="T71" fmla="*/ 163 h 230"/>
                <a:gd name="T72" fmla="*/ 48 w 158"/>
                <a:gd name="T73" fmla="*/ 139 h 230"/>
                <a:gd name="T74" fmla="*/ 70 w 158"/>
                <a:gd name="T75" fmla="*/ 145 h 230"/>
                <a:gd name="T76" fmla="*/ 86 w 158"/>
                <a:gd name="T77" fmla="*/ 139 h 230"/>
                <a:gd name="T78" fmla="*/ 61 w 158"/>
                <a:gd name="T79" fmla="*/ 130 h 230"/>
                <a:gd name="T80" fmla="*/ 39 w 158"/>
                <a:gd name="T81" fmla="*/ 118 h 230"/>
                <a:gd name="T82" fmla="*/ 31 w 158"/>
                <a:gd name="T83" fmla="*/ 107 h 230"/>
                <a:gd name="T84" fmla="*/ 39 w 158"/>
                <a:gd name="T85" fmla="*/ 94 h 230"/>
                <a:gd name="T86" fmla="*/ 16 w 158"/>
                <a:gd name="T87" fmla="*/ 86 h 230"/>
                <a:gd name="T88" fmla="*/ 16 w 158"/>
                <a:gd name="T89" fmla="*/ 72 h 230"/>
                <a:gd name="T90" fmla="*/ 0 w 158"/>
                <a:gd name="T91" fmla="*/ 37 h 230"/>
                <a:gd name="T92" fmla="*/ 224 w 158"/>
                <a:gd name="T93" fmla="*/ 26 h 230"/>
                <a:gd name="T94" fmla="*/ 289 w 158"/>
                <a:gd name="T95" fmla="*/ 75 h 230"/>
                <a:gd name="T96" fmla="*/ 371 w 158"/>
                <a:gd name="T97" fmla="*/ 134 h 230"/>
                <a:gd name="T98" fmla="*/ 371 w 158"/>
                <a:gd name="T99" fmla="*/ 165 h 230"/>
                <a:gd name="T100" fmla="*/ 371 w 158"/>
                <a:gd name="T101" fmla="*/ 186 h 230"/>
                <a:gd name="T102" fmla="*/ 411 w 158"/>
                <a:gd name="T103" fmla="*/ 213 h 230"/>
                <a:gd name="T104" fmla="*/ 504 w 158"/>
                <a:gd name="T105" fmla="*/ 229 h 230"/>
                <a:gd name="T106" fmla="*/ 583 w 158"/>
                <a:gd name="T107" fmla="*/ 229 h 230"/>
                <a:gd name="T108" fmla="*/ 573 w 158"/>
                <a:gd name="T109" fmla="*/ 279 h 230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58"/>
                <a:gd name="T166" fmla="*/ 0 h 230"/>
                <a:gd name="T167" fmla="*/ 158 w 158"/>
                <a:gd name="T168" fmla="*/ 230 h 230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58" h="230">
                  <a:moveTo>
                    <a:pt x="148" y="104"/>
                  </a:moveTo>
                  <a:lnTo>
                    <a:pt x="142" y="112"/>
                  </a:lnTo>
                  <a:lnTo>
                    <a:pt x="136" y="120"/>
                  </a:lnTo>
                  <a:lnTo>
                    <a:pt x="132" y="128"/>
                  </a:lnTo>
                  <a:lnTo>
                    <a:pt x="134" y="134"/>
                  </a:lnTo>
                  <a:lnTo>
                    <a:pt x="156" y="160"/>
                  </a:lnTo>
                  <a:lnTo>
                    <a:pt x="158" y="166"/>
                  </a:lnTo>
                  <a:lnTo>
                    <a:pt x="152" y="172"/>
                  </a:lnTo>
                  <a:lnTo>
                    <a:pt x="140" y="180"/>
                  </a:lnTo>
                  <a:lnTo>
                    <a:pt x="134" y="188"/>
                  </a:lnTo>
                  <a:lnTo>
                    <a:pt x="134" y="200"/>
                  </a:lnTo>
                  <a:lnTo>
                    <a:pt x="134" y="204"/>
                  </a:lnTo>
                  <a:lnTo>
                    <a:pt x="132" y="204"/>
                  </a:lnTo>
                  <a:lnTo>
                    <a:pt x="130" y="206"/>
                  </a:lnTo>
                  <a:lnTo>
                    <a:pt x="128" y="206"/>
                  </a:lnTo>
                  <a:lnTo>
                    <a:pt x="124" y="206"/>
                  </a:lnTo>
                  <a:lnTo>
                    <a:pt x="122" y="206"/>
                  </a:lnTo>
                  <a:lnTo>
                    <a:pt x="120" y="206"/>
                  </a:lnTo>
                  <a:lnTo>
                    <a:pt x="118" y="206"/>
                  </a:lnTo>
                  <a:lnTo>
                    <a:pt x="116" y="206"/>
                  </a:lnTo>
                  <a:lnTo>
                    <a:pt x="114" y="208"/>
                  </a:lnTo>
                  <a:lnTo>
                    <a:pt x="112" y="210"/>
                  </a:lnTo>
                  <a:lnTo>
                    <a:pt x="110" y="210"/>
                  </a:lnTo>
                  <a:lnTo>
                    <a:pt x="106" y="210"/>
                  </a:lnTo>
                  <a:lnTo>
                    <a:pt x="102" y="208"/>
                  </a:lnTo>
                  <a:lnTo>
                    <a:pt x="100" y="210"/>
                  </a:lnTo>
                  <a:lnTo>
                    <a:pt x="98" y="214"/>
                  </a:lnTo>
                  <a:lnTo>
                    <a:pt x="96" y="214"/>
                  </a:lnTo>
                  <a:lnTo>
                    <a:pt x="96" y="216"/>
                  </a:lnTo>
                  <a:lnTo>
                    <a:pt x="96" y="218"/>
                  </a:lnTo>
                  <a:lnTo>
                    <a:pt x="94" y="218"/>
                  </a:lnTo>
                  <a:lnTo>
                    <a:pt x="92" y="216"/>
                  </a:lnTo>
                  <a:lnTo>
                    <a:pt x="90" y="214"/>
                  </a:lnTo>
                  <a:lnTo>
                    <a:pt x="88" y="212"/>
                  </a:lnTo>
                  <a:lnTo>
                    <a:pt x="86" y="214"/>
                  </a:lnTo>
                  <a:lnTo>
                    <a:pt x="84" y="214"/>
                  </a:lnTo>
                  <a:lnTo>
                    <a:pt x="80" y="216"/>
                  </a:lnTo>
                  <a:lnTo>
                    <a:pt x="76" y="218"/>
                  </a:lnTo>
                  <a:lnTo>
                    <a:pt x="74" y="222"/>
                  </a:lnTo>
                  <a:lnTo>
                    <a:pt x="74" y="226"/>
                  </a:lnTo>
                  <a:lnTo>
                    <a:pt x="74" y="228"/>
                  </a:lnTo>
                  <a:lnTo>
                    <a:pt x="72" y="230"/>
                  </a:lnTo>
                  <a:lnTo>
                    <a:pt x="70" y="230"/>
                  </a:lnTo>
                  <a:lnTo>
                    <a:pt x="68" y="228"/>
                  </a:lnTo>
                  <a:lnTo>
                    <a:pt x="68" y="226"/>
                  </a:lnTo>
                  <a:lnTo>
                    <a:pt x="54" y="206"/>
                  </a:lnTo>
                  <a:lnTo>
                    <a:pt x="48" y="196"/>
                  </a:lnTo>
                  <a:lnTo>
                    <a:pt x="46" y="196"/>
                  </a:lnTo>
                  <a:lnTo>
                    <a:pt x="48" y="190"/>
                  </a:lnTo>
                  <a:lnTo>
                    <a:pt x="48" y="188"/>
                  </a:lnTo>
                  <a:lnTo>
                    <a:pt x="48" y="186"/>
                  </a:lnTo>
                  <a:lnTo>
                    <a:pt x="46" y="186"/>
                  </a:lnTo>
                  <a:lnTo>
                    <a:pt x="44" y="186"/>
                  </a:lnTo>
                  <a:lnTo>
                    <a:pt x="44" y="184"/>
                  </a:lnTo>
                  <a:lnTo>
                    <a:pt x="46" y="182"/>
                  </a:lnTo>
                  <a:lnTo>
                    <a:pt x="50" y="182"/>
                  </a:lnTo>
                  <a:lnTo>
                    <a:pt x="52" y="184"/>
                  </a:lnTo>
                  <a:lnTo>
                    <a:pt x="54" y="182"/>
                  </a:lnTo>
                  <a:lnTo>
                    <a:pt x="56" y="180"/>
                  </a:lnTo>
                  <a:lnTo>
                    <a:pt x="58" y="180"/>
                  </a:lnTo>
                  <a:lnTo>
                    <a:pt x="58" y="178"/>
                  </a:lnTo>
                  <a:lnTo>
                    <a:pt x="56" y="176"/>
                  </a:lnTo>
                  <a:lnTo>
                    <a:pt x="54" y="174"/>
                  </a:lnTo>
                  <a:lnTo>
                    <a:pt x="52" y="172"/>
                  </a:lnTo>
                  <a:lnTo>
                    <a:pt x="50" y="172"/>
                  </a:lnTo>
                  <a:lnTo>
                    <a:pt x="48" y="170"/>
                  </a:lnTo>
                  <a:lnTo>
                    <a:pt x="44" y="168"/>
                  </a:lnTo>
                  <a:lnTo>
                    <a:pt x="44" y="164"/>
                  </a:lnTo>
                  <a:lnTo>
                    <a:pt x="42" y="164"/>
                  </a:lnTo>
                  <a:lnTo>
                    <a:pt x="42" y="166"/>
                  </a:lnTo>
                  <a:lnTo>
                    <a:pt x="40" y="164"/>
                  </a:lnTo>
                  <a:lnTo>
                    <a:pt x="38" y="164"/>
                  </a:lnTo>
                  <a:lnTo>
                    <a:pt x="34" y="162"/>
                  </a:lnTo>
                  <a:lnTo>
                    <a:pt x="32" y="162"/>
                  </a:lnTo>
                  <a:lnTo>
                    <a:pt x="30" y="160"/>
                  </a:lnTo>
                  <a:lnTo>
                    <a:pt x="28" y="158"/>
                  </a:lnTo>
                  <a:lnTo>
                    <a:pt x="26" y="154"/>
                  </a:lnTo>
                  <a:lnTo>
                    <a:pt x="24" y="152"/>
                  </a:lnTo>
                  <a:lnTo>
                    <a:pt x="22" y="150"/>
                  </a:lnTo>
                  <a:lnTo>
                    <a:pt x="18" y="146"/>
                  </a:lnTo>
                  <a:lnTo>
                    <a:pt x="16" y="146"/>
                  </a:lnTo>
                  <a:lnTo>
                    <a:pt x="16" y="144"/>
                  </a:lnTo>
                  <a:lnTo>
                    <a:pt x="18" y="140"/>
                  </a:lnTo>
                  <a:lnTo>
                    <a:pt x="20" y="138"/>
                  </a:lnTo>
                  <a:lnTo>
                    <a:pt x="22" y="138"/>
                  </a:lnTo>
                  <a:lnTo>
                    <a:pt x="24" y="140"/>
                  </a:lnTo>
                  <a:lnTo>
                    <a:pt x="26" y="140"/>
                  </a:lnTo>
                  <a:lnTo>
                    <a:pt x="26" y="136"/>
                  </a:lnTo>
                  <a:lnTo>
                    <a:pt x="26" y="132"/>
                  </a:lnTo>
                  <a:lnTo>
                    <a:pt x="24" y="128"/>
                  </a:lnTo>
                  <a:lnTo>
                    <a:pt x="20" y="124"/>
                  </a:lnTo>
                  <a:lnTo>
                    <a:pt x="18" y="120"/>
                  </a:lnTo>
                  <a:lnTo>
                    <a:pt x="16" y="118"/>
                  </a:lnTo>
                  <a:lnTo>
                    <a:pt x="18" y="118"/>
                  </a:lnTo>
                  <a:lnTo>
                    <a:pt x="22" y="120"/>
                  </a:lnTo>
                  <a:lnTo>
                    <a:pt x="26" y="120"/>
                  </a:lnTo>
                  <a:lnTo>
                    <a:pt x="28" y="118"/>
                  </a:lnTo>
                  <a:lnTo>
                    <a:pt x="30" y="118"/>
                  </a:lnTo>
                  <a:lnTo>
                    <a:pt x="30" y="116"/>
                  </a:lnTo>
                  <a:lnTo>
                    <a:pt x="30" y="114"/>
                  </a:lnTo>
                  <a:lnTo>
                    <a:pt x="26" y="114"/>
                  </a:lnTo>
                  <a:lnTo>
                    <a:pt x="26" y="112"/>
                  </a:lnTo>
                  <a:lnTo>
                    <a:pt x="22" y="110"/>
                  </a:lnTo>
                  <a:lnTo>
                    <a:pt x="20" y="108"/>
                  </a:lnTo>
                  <a:lnTo>
                    <a:pt x="20" y="106"/>
                  </a:lnTo>
                  <a:lnTo>
                    <a:pt x="18" y="102"/>
                  </a:lnTo>
                  <a:lnTo>
                    <a:pt x="16" y="104"/>
                  </a:lnTo>
                  <a:lnTo>
                    <a:pt x="12" y="102"/>
                  </a:lnTo>
                  <a:lnTo>
                    <a:pt x="10" y="100"/>
                  </a:lnTo>
                  <a:lnTo>
                    <a:pt x="10" y="96"/>
                  </a:lnTo>
                  <a:lnTo>
                    <a:pt x="12" y="94"/>
                  </a:lnTo>
                  <a:lnTo>
                    <a:pt x="12" y="92"/>
                  </a:lnTo>
                  <a:lnTo>
                    <a:pt x="12" y="90"/>
                  </a:lnTo>
                  <a:lnTo>
                    <a:pt x="12" y="88"/>
                  </a:lnTo>
                  <a:lnTo>
                    <a:pt x="14" y="86"/>
                  </a:lnTo>
                  <a:lnTo>
                    <a:pt x="16" y="82"/>
                  </a:lnTo>
                  <a:lnTo>
                    <a:pt x="18" y="78"/>
                  </a:lnTo>
                  <a:lnTo>
                    <a:pt x="20" y="74"/>
                  </a:lnTo>
                  <a:lnTo>
                    <a:pt x="20" y="70"/>
                  </a:lnTo>
                  <a:lnTo>
                    <a:pt x="18" y="68"/>
                  </a:lnTo>
                  <a:lnTo>
                    <a:pt x="14" y="68"/>
                  </a:lnTo>
                  <a:lnTo>
                    <a:pt x="12" y="68"/>
                  </a:lnTo>
                  <a:lnTo>
                    <a:pt x="8" y="72"/>
                  </a:lnTo>
                  <a:lnTo>
                    <a:pt x="6" y="70"/>
                  </a:lnTo>
                  <a:lnTo>
                    <a:pt x="8" y="68"/>
                  </a:lnTo>
                  <a:lnTo>
                    <a:pt x="10" y="68"/>
                  </a:lnTo>
                  <a:lnTo>
                    <a:pt x="12" y="68"/>
                  </a:lnTo>
                  <a:lnTo>
                    <a:pt x="10" y="66"/>
                  </a:lnTo>
                  <a:lnTo>
                    <a:pt x="10" y="64"/>
                  </a:lnTo>
                  <a:lnTo>
                    <a:pt x="12" y="62"/>
                  </a:lnTo>
                  <a:lnTo>
                    <a:pt x="10" y="60"/>
                  </a:lnTo>
                  <a:lnTo>
                    <a:pt x="10" y="56"/>
                  </a:lnTo>
                  <a:lnTo>
                    <a:pt x="12" y="56"/>
                  </a:lnTo>
                  <a:lnTo>
                    <a:pt x="14" y="54"/>
                  </a:lnTo>
                  <a:lnTo>
                    <a:pt x="12" y="52"/>
                  </a:lnTo>
                  <a:lnTo>
                    <a:pt x="14" y="52"/>
                  </a:lnTo>
                  <a:lnTo>
                    <a:pt x="16" y="54"/>
                  </a:lnTo>
                  <a:lnTo>
                    <a:pt x="18" y="54"/>
                  </a:lnTo>
                  <a:lnTo>
                    <a:pt x="20" y="54"/>
                  </a:lnTo>
                  <a:lnTo>
                    <a:pt x="22" y="54"/>
                  </a:lnTo>
                  <a:lnTo>
                    <a:pt x="22" y="52"/>
                  </a:lnTo>
                  <a:lnTo>
                    <a:pt x="22" y="50"/>
                  </a:lnTo>
                  <a:lnTo>
                    <a:pt x="20" y="50"/>
                  </a:lnTo>
                  <a:lnTo>
                    <a:pt x="18" y="50"/>
                  </a:lnTo>
                  <a:lnTo>
                    <a:pt x="16" y="48"/>
                  </a:lnTo>
                  <a:lnTo>
                    <a:pt x="14" y="48"/>
                  </a:lnTo>
                  <a:lnTo>
                    <a:pt x="12" y="48"/>
                  </a:lnTo>
                  <a:lnTo>
                    <a:pt x="10" y="46"/>
                  </a:lnTo>
                  <a:lnTo>
                    <a:pt x="10" y="44"/>
                  </a:lnTo>
                  <a:lnTo>
                    <a:pt x="6" y="44"/>
                  </a:lnTo>
                  <a:lnTo>
                    <a:pt x="6" y="42"/>
                  </a:lnTo>
                  <a:lnTo>
                    <a:pt x="8" y="40"/>
                  </a:lnTo>
                  <a:lnTo>
                    <a:pt x="6" y="38"/>
                  </a:lnTo>
                  <a:lnTo>
                    <a:pt x="8" y="36"/>
                  </a:lnTo>
                  <a:lnTo>
                    <a:pt x="8" y="38"/>
                  </a:lnTo>
                  <a:lnTo>
                    <a:pt x="10" y="36"/>
                  </a:lnTo>
                  <a:lnTo>
                    <a:pt x="8" y="34"/>
                  </a:lnTo>
                  <a:lnTo>
                    <a:pt x="6" y="34"/>
                  </a:lnTo>
                  <a:lnTo>
                    <a:pt x="4" y="34"/>
                  </a:lnTo>
                  <a:lnTo>
                    <a:pt x="4" y="32"/>
                  </a:lnTo>
                  <a:lnTo>
                    <a:pt x="4" y="30"/>
                  </a:lnTo>
                  <a:lnTo>
                    <a:pt x="6" y="28"/>
                  </a:lnTo>
                  <a:lnTo>
                    <a:pt x="4" y="26"/>
                  </a:lnTo>
                  <a:lnTo>
                    <a:pt x="4" y="24"/>
                  </a:lnTo>
                  <a:lnTo>
                    <a:pt x="4" y="20"/>
                  </a:lnTo>
                  <a:lnTo>
                    <a:pt x="4" y="18"/>
                  </a:lnTo>
                  <a:lnTo>
                    <a:pt x="0" y="14"/>
                  </a:lnTo>
                  <a:lnTo>
                    <a:pt x="26" y="2"/>
                  </a:lnTo>
                  <a:lnTo>
                    <a:pt x="42" y="0"/>
                  </a:lnTo>
                  <a:lnTo>
                    <a:pt x="56" y="2"/>
                  </a:lnTo>
                  <a:lnTo>
                    <a:pt x="58" y="10"/>
                  </a:lnTo>
                  <a:lnTo>
                    <a:pt x="68" y="14"/>
                  </a:lnTo>
                  <a:lnTo>
                    <a:pt x="70" y="20"/>
                  </a:lnTo>
                  <a:lnTo>
                    <a:pt x="74" y="20"/>
                  </a:lnTo>
                  <a:lnTo>
                    <a:pt x="74" y="28"/>
                  </a:lnTo>
                  <a:lnTo>
                    <a:pt x="76" y="32"/>
                  </a:lnTo>
                  <a:lnTo>
                    <a:pt x="74" y="34"/>
                  </a:lnTo>
                  <a:lnTo>
                    <a:pt x="86" y="46"/>
                  </a:lnTo>
                  <a:lnTo>
                    <a:pt x="96" y="50"/>
                  </a:lnTo>
                  <a:lnTo>
                    <a:pt x="102" y="52"/>
                  </a:lnTo>
                  <a:lnTo>
                    <a:pt x="102" y="56"/>
                  </a:lnTo>
                  <a:lnTo>
                    <a:pt x="100" y="58"/>
                  </a:lnTo>
                  <a:lnTo>
                    <a:pt x="96" y="62"/>
                  </a:lnTo>
                  <a:lnTo>
                    <a:pt x="100" y="64"/>
                  </a:lnTo>
                  <a:lnTo>
                    <a:pt x="104" y="66"/>
                  </a:lnTo>
                  <a:lnTo>
                    <a:pt x="100" y="68"/>
                  </a:lnTo>
                  <a:lnTo>
                    <a:pt x="96" y="70"/>
                  </a:lnTo>
                  <a:lnTo>
                    <a:pt x="98" y="74"/>
                  </a:lnTo>
                  <a:lnTo>
                    <a:pt x="102" y="74"/>
                  </a:lnTo>
                  <a:lnTo>
                    <a:pt x="106" y="74"/>
                  </a:lnTo>
                  <a:lnTo>
                    <a:pt x="106" y="80"/>
                  </a:lnTo>
                  <a:lnTo>
                    <a:pt x="116" y="80"/>
                  </a:lnTo>
                  <a:lnTo>
                    <a:pt x="120" y="84"/>
                  </a:lnTo>
                  <a:lnTo>
                    <a:pt x="128" y="90"/>
                  </a:lnTo>
                  <a:lnTo>
                    <a:pt x="130" y="86"/>
                  </a:lnTo>
                  <a:lnTo>
                    <a:pt x="134" y="80"/>
                  </a:lnTo>
                  <a:lnTo>
                    <a:pt x="138" y="76"/>
                  </a:lnTo>
                  <a:lnTo>
                    <a:pt x="148" y="84"/>
                  </a:lnTo>
                  <a:lnTo>
                    <a:pt x="150" y="86"/>
                  </a:lnTo>
                  <a:lnTo>
                    <a:pt x="144" y="86"/>
                  </a:lnTo>
                  <a:lnTo>
                    <a:pt x="138" y="90"/>
                  </a:lnTo>
                  <a:lnTo>
                    <a:pt x="140" y="98"/>
                  </a:lnTo>
                  <a:lnTo>
                    <a:pt x="148" y="104"/>
                  </a:lnTo>
                  <a:close/>
                </a:path>
              </a:pathLst>
            </a:custGeom>
            <a:solidFill>
              <a:srgbClr val="B2B2B2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 sz="1350"/>
            </a:p>
          </p:txBody>
        </p:sp>
        <p:sp>
          <p:nvSpPr>
            <p:cNvPr id="42" name="Freeform 38"/>
            <p:cNvSpPr>
              <a:spLocks/>
            </p:cNvSpPr>
            <p:nvPr/>
          </p:nvSpPr>
          <p:spPr bwMode="gray">
            <a:xfrm>
              <a:off x="5656263" y="4035425"/>
              <a:ext cx="188912" cy="95250"/>
            </a:xfrm>
            <a:custGeom>
              <a:avLst/>
              <a:gdLst>
                <a:gd name="T0" fmla="*/ 16 w 114"/>
                <a:gd name="T1" fmla="*/ 161 h 60"/>
                <a:gd name="T2" fmla="*/ 77 w 114"/>
                <a:gd name="T3" fmla="*/ 161 h 60"/>
                <a:gd name="T4" fmla="*/ 227 w 114"/>
                <a:gd name="T5" fmla="*/ 163 h 60"/>
                <a:gd name="T6" fmla="*/ 428 w 114"/>
                <a:gd name="T7" fmla="*/ 161 h 60"/>
                <a:gd name="T8" fmla="*/ 428 w 114"/>
                <a:gd name="T9" fmla="*/ 153 h 60"/>
                <a:gd name="T10" fmla="*/ 419 w 114"/>
                <a:gd name="T11" fmla="*/ 143 h 60"/>
                <a:gd name="T12" fmla="*/ 419 w 114"/>
                <a:gd name="T13" fmla="*/ 130 h 60"/>
                <a:gd name="T14" fmla="*/ 428 w 114"/>
                <a:gd name="T15" fmla="*/ 116 h 60"/>
                <a:gd name="T16" fmla="*/ 428 w 114"/>
                <a:gd name="T17" fmla="*/ 99 h 60"/>
                <a:gd name="T18" fmla="*/ 444 w 114"/>
                <a:gd name="T19" fmla="*/ 92 h 60"/>
                <a:gd name="T20" fmla="*/ 444 w 114"/>
                <a:gd name="T21" fmla="*/ 84 h 60"/>
                <a:gd name="T22" fmla="*/ 435 w 114"/>
                <a:gd name="T23" fmla="*/ 73 h 60"/>
                <a:gd name="T24" fmla="*/ 428 w 114"/>
                <a:gd name="T25" fmla="*/ 64 h 60"/>
                <a:gd name="T26" fmla="*/ 413 w 114"/>
                <a:gd name="T27" fmla="*/ 62 h 60"/>
                <a:gd name="T28" fmla="*/ 413 w 114"/>
                <a:gd name="T29" fmla="*/ 54 h 60"/>
                <a:gd name="T30" fmla="*/ 403 w 114"/>
                <a:gd name="T31" fmla="*/ 44 h 60"/>
                <a:gd name="T32" fmla="*/ 389 w 114"/>
                <a:gd name="T33" fmla="*/ 44 h 60"/>
                <a:gd name="T34" fmla="*/ 341 w 114"/>
                <a:gd name="T35" fmla="*/ 44 h 60"/>
                <a:gd name="T36" fmla="*/ 327 w 114"/>
                <a:gd name="T37" fmla="*/ 51 h 60"/>
                <a:gd name="T38" fmla="*/ 320 w 114"/>
                <a:gd name="T39" fmla="*/ 39 h 60"/>
                <a:gd name="T40" fmla="*/ 290 w 114"/>
                <a:gd name="T41" fmla="*/ 33 h 60"/>
                <a:gd name="T42" fmla="*/ 265 w 114"/>
                <a:gd name="T43" fmla="*/ 28 h 60"/>
                <a:gd name="T44" fmla="*/ 247 w 114"/>
                <a:gd name="T45" fmla="*/ 15 h 60"/>
                <a:gd name="T46" fmla="*/ 242 w 114"/>
                <a:gd name="T47" fmla="*/ 15 h 60"/>
                <a:gd name="T48" fmla="*/ 233 w 114"/>
                <a:gd name="T49" fmla="*/ 11 h 60"/>
                <a:gd name="T50" fmla="*/ 227 w 114"/>
                <a:gd name="T51" fmla="*/ 0 h 60"/>
                <a:gd name="T52" fmla="*/ 217 w 114"/>
                <a:gd name="T53" fmla="*/ 2 h 60"/>
                <a:gd name="T54" fmla="*/ 196 w 114"/>
                <a:gd name="T55" fmla="*/ 11 h 60"/>
                <a:gd name="T56" fmla="*/ 203 w 114"/>
                <a:gd name="T57" fmla="*/ 33 h 60"/>
                <a:gd name="T58" fmla="*/ 186 w 114"/>
                <a:gd name="T59" fmla="*/ 39 h 60"/>
                <a:gd name="T60" fmla="*/ 203 w 114"/>
                <a:gd name="T61" fmla="*/ 62 h 60"/>
                <a:gd name="T62" fmla="*/ 196 w 114"/>
                <a:gd name="T63" fmla="*/ 84 h 60"/>
                <a:gd name="T64" fmla="*/ 172 w 114"/>
                <a:gd name="T65" fmla="*/ 89 h 60"/>
                <a:gd name="T66" fmla="*/ 138 w 114"/>
                <a:gd name="T67" fmla="*/ 89 h 60"/>
                <a:gd name="T68" fmla="*/ 39 w 114"/>
                <a:gd name="T69" fmla="*/ 84 h 60"/>
                <a:gd name="T70" fmla="*/ 16 w 114"/>
                <a:gd name="T71" fmla="*/ 76 h 60"/>
                <a:gd name="T72" fmla="*/ 0 w 114"/>
                <a:gd name="T73" fmla="*/ 99 h 60"/>
                <a:gd name="T74" fmla="*/ 0 w 114"/>
                <a:gd name="T75" fmla="*/ 137 h 60"/>
                <a:gd name="T76" fmla="*/ 10 w 114"/>
                <a:gd name="T77" fmla="*/ 137 h 60"/>
                <a:gd name="T78" fmla="*/ 16 w 114"/>
                <a:gd name="T79" fmla="*/ 127 h 60"/>
                <a:gd name="T80" fmla="*/ 25 w 114"/>
                <a:gd name="T81" fmla="*/ 137 h 60"/>
                <a:gd name="T82" fmla="*/ 56 w 114"/>
                <a:gd name="T83" fmla="*/ 130 h 60"/>
                <a:gd name="T84" fmla="*/ 70 w 114"/>
                <a:gd name="T85" fmla="*/ 130 h 60"/>
                <a:gd name="T86" fmla="*/ 56 w 114"/>
                <a:gd name="T87" fmla="*/ 137 h 60"/>
                <a:gd name="T88" fmla="*/ 16 w 114"/>
                <a:gd name="T89" fmla="*/ 161 h 60"/>
                <a:gd name="T90" fmla="*/ 16 w 114"/>
                <a:gd name="T91" fmla="*/ 161 h 60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114"/>
                <a:gd name="T139" fmla="*/ 0 h 60"/>
                <a:gd name="T140" fmla="*/ 114 w 114"/>
                <a:gd name="T141" fmla="*/ 60 h 60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114" h="60">
                  <a:moveTo>
                    <a:pt x="4" y="58"/>
                  </a:moveTo>
                  <a:lnTo>
                    <a:pt x="20" y="58"/>
                  </a:lnTo>
                  <a:lnTo>
                    <a:pt x="58" y="60"/>
                  </a:lnTo>
                  <a:lnTo>
                    <a:pt x="110" y="58"/>
                  </a:lnTo>
                  <a:lnTo>
                    <a:pt x="110" y="56"/>
                  </a:lnTo>
                  <a:lnTo>
                    <a:pt x="108" y="52"/>
                  </a:lnTo>
                  <a:lnTo>
                    <a:pt x="108" y="48"/>
                  </a:lnTo>
                  <a:lnTo>
                    <a:pt x="110" y="42"/>
                  </a:lnTo>
                  <a:lnTo>
                    <a:pt x="110" y="36"/>
                  </a:lnTo>
                  <a:lnTo>
                    <a:pt x="114" y="34"/>
                  </a:lnTo>
                  <a:lnTo>
                    <a:pt x="114" y="30"/>
                  </a:lnTo>
                  <a:lnTo>
                    <a:pt x="112" y="26"/>
                  </a:lnTo>
                  <a:lnTo>
                    <a:pt x="110" y="24"/>
                  </a:lnTo>
                  <a:lnTo>
                    <a:pt x="106" y="22"/>
                  </a:lnTo>
                  <a:lnTo>
                    <a:pt x="106" y="20"/>
                  </a:lnTo>
                  <a:lnTo>
                    <a:pt x="104" y="16"/>
                  </a:lnTo>
                  <a:lnTo>
                    <a:pt x="100" y="16"/>
                  </a:lnTo>
                  <a:lnTo>
                    <a:pt x="88" y="16"/>
                  </a:lnTo>
                  <a:lnTo>
                    <a:pt x="84" y="18"/>
                  </a:lnTo>
                  <a:lnTo>
                    <a:pt x="82" y="14"/>
                  </a:lnTo>
                  <a:lnTo>
                    <a:pt x="74" y="12"/>
                  </a:lnTo>
                  <a:lnTo>
                    <a:pt x="68" y="10"/>
                  </a:lnTo>
                  <a:lnTo>
                    <a:pt x="64" y="6"/>
                  </a:lnTo>
                  <a:lnTo>
                    <a:pt x="62" y="6"/>
                  </a:lnTo>
                  <a:lnTo>
                    <a:pt x="60" y="4"/>
                  </a:lnTo>
                  <a:lnTo>
                    <a:pt x="58" y="0"/>
                  </a:lnTo>
                  <a:lnTo>
                    <a:pt x="56" y="2"/>
                  </a:lnTo>
                  <a:lnTo>
                    <a:pt x="50" y="4"/>
                  </a:lnTo>
                  <a:lnTo>
                    <a:pt x="52" y="12"/>
                  </a:lnTo>
                  <a:lnTo>
                    <a:pt x="48" y="14"/>
                  </a:lnTo>
                  <a:lnTo>
                    <a:pt x="52" y="22"/>
                  </a:lnTo>
                  <a:lnTo>
                    <a:pt x="50" y="30"/>
                  </a:lnTo>
                  <a:lnTo>
                    <a:pt x="44" y="32"/>
                  </a:lnTo>
                  <a:lnTo>
                    <a:pt x="36" y="32"/>
                  </a:lnTo>
                  <a:lnTo>
                    <a:pt x="10" y="30"/>
                  </a:lnTo>
                  <a:lnTo>
                    <a:pt x="4" y="28"/>
                  </a:lnTo>
                  <a:lnTo>
                    <a:pt x="0" y="36"/>
                  </a:lnTo>
                  <a:lnTo>
                    <a:pt x="0" y="50"/>
                  </a:lnTo>
                  <a:lnTo>
                    <a:pt x="2" y="50"/>
                  </a:lnTo>
                  <a:lnTo>
                    <a:pt x="4" y="46"/>
                  </a:lnTo>
                  <a:lnTo>
                    <a:pt x="6" y="50"/>
                  </a:lnTo>
                  <a:lnTo>
                    <a:pt x="14" y="48"/>
                  </a:lnTo>
                  <a:lnTo>
                    <a:pt x="18" y="48"/>
                  </a:lnTo>
                  <a:lnTo>
                    <a:pt x="14" y="50"/>
                  </a:lnTo>
                  <a:lnTo>
                    <a:pt x="4" y="58"/>
                  </a:lnTo>
                  <a:close/>
                </a:path>
              </a:pathLst>
            </a:custGeom>
            <a:solidFill>
              <a:srgbClr val="B2B2B2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 sz="1350"/>
            </a:p>
          </p:txBody>
        </p:sp>
        <p:sp>
          <p:nvSpPr>
            <p:cNvPr id="43" name="Freeform 39"/>
            <p:cNvSpPr>
              <a:spLocks/>
            </p:cNvSpPr>
            <p:nvPr/>
          </p:nvSpPr>
          <p:spPr bwMode="gray">
            <a:xfrm>
              <a:off x="6130925" y="1547813"/>
              <a:ext cx="2705100" cy="3759200"/>
            </a:xfrm>
            <a:custGeom>
              <a:avLst/>
              <a:gdLst>
                <a:gd name="T0" fmla="*/ 5935 w 1632"/>
                <a:gd name="T1" fmla="*/ 717 h 2420"/>
                <a:gd name="T2" fmla="*/ 6177 w 1632"/>
                <a:gd name="T3" fmla="*/ 1269 h 2420"/>
                <a:gd name="T4" fmla="*/ 4995 w 1632"/>
                <a:gd name="T5" fmla="*/ 973 h 2420"/>
                <a:gd name="T6" fmla="*/ 4699 w 1632"/>
                <a:gd name="T7" fmla="*/ 1323 h 2420"/>
                <a:gd name="T8" fmla="*/ 4083 w 1632"/>
                <a:gd name="T9" fmla="*/ 1427 h 2420"/>
                <a:gd name="T10" fmla="*/ 3807 w 1632"/>
                <a:gd name="T11" fmla="*/ 1269 h 2420"/>
                <a:gd name="T12" fmla="*/ 3027 w 1632"/>
                <a:gd name="T13" fmla="*/ 1745 h 2420"/>
                <a:gd name="T14" fmla="*/ 2748 w 1632"/>
                <a:gd name="T15" fmla="*/ 1354 h 2420"/>
                <a:gd name="T16" fmla="*/ 2477 w 1632"/>
                <a:gd name="T17" fmla="*/ 1959 h 2420"/>
                <a:gd name="T18" fmla="*/ 1944 w 1632"/>
                <a:gd name="T19" fmla="*/ 2272 h 2420"/>
                <a:gd name="T20" fmla="*/ 1566 w 1632"/>
                <a:gd name="T21" fmla="*/ 2373 h 2420"/>
                <a:gd name="T22" fmla="*/ 1102 w 1632"/>
                <a:gd name="T23" fmla="*/ 2287 h 2420"/>
                <a:gd name="T24" fmla="*/ 723 w 1632"/>
                <a:gd name="T25" fmla="*/ 1717 h 2420"/>
                <a:gd name="T26" fmla="*/ 1930 w 1632"/>
                <a:gd name="T27" fmla="*/ 1892 h 2420"/>
                <a:gd name="T28" fmla="*/ 1290 w 1632"/>
                <a:gd name="T29" fmla="*/ 1176 h 2420"/>
                <a:gd name="T30" fmla="*/ 663 w 1632"/>
                <a:gd name="T31" fmla="*/ 961 h 2420"/>
                <a:gd name="T32" fmla="*/ 353 w 1632"/>
                <a:gd name="T33" fmla="*/ 1530 h 2420"/>
                <a:gd name="T34" fmla="*/ 427 w 1632"/>
                <a:gd name="T35" fmla="*/ 2514 h 2420"/>
                <a:gd name="T36" fmla="*/ 185 w 1632"/>
                <a:gd name="T37" fmla="*/ 3192 h 2420"/>
                <a:gd name="T38" fmla="*/ 198 w 1632"/>
                <a:gd name="T39" fmla="*/ 3370 h 2420"/>
                <a:gd name="T40" fmla="*/ 94 w 1632"/>
                <a:gd name="T41" fmla="*/ 3443 h 2420"/>
                <a:gd name="T42" fmla="*/ 48 w 1632"/>
                <a:gd name="T43" fmla="*/ 3672 h 2420"/>
                <a:gd name="T44" fmla="*/ 0 w 1632"/>
                <a:gd name="T45" fmla="*/ 3768 h 2420"/>
                <a:gd name="T46" fmla="*/ 61 w 1632"/>
                <a:gd name="T47" fmla="*/ 3862 h 2420"/>
                <a:gd name="T48" fmla="*/ 100 w 1632"/>
                <a:gd name="T49" fmla="*/ 3949 h 2420"/>
                <a:gd name="T50" fmla="*/ 209 w 1632"/>
                <a:gd name="T51" fmla="*/ 4053 h 2420"/>
                <a:gd name="T52" fmla="*/ 364 w 1632"/>
                <a:gd name="T53" fmla="*/ 4096 h 2420"/>
                <a:gd name="T54" fmla="*/ 535 w 1632"/>
                <a:gd name="T55" fmla="*/ 4151 h 2420"/>
                <a:gd name="T56" fmla="*/ 547 w 1632"/>
                <a:gd name="T57" fmla="*/ 4287 h 2420"/>
                <a:gd name="T58" fmla="*/ 663 w 1632"/>
                <a:gd name="T59" fmla="*/ 4425 h 2420"/>
                <a:gd name="T60" fmla="*/ 779 w 1632"/>
                <a:gd name="T61" fmla="*/ 4517 h 2420"/>
                <a:gd name="T62" fmla="*/ 615 w 1632"/>
                <a:gd name="T63" fmla="*/ 4630 h 2420"/>
                <a:gd name="T64" fmla="*/ 756 w 1632"/>
                <a:gd name="T65" fmla="*/ 4677 h 2420"/>
                <a:gd name="T66" fmla="*/ 1021 w 1632"/>
                <a:gd name="T67" fmla="*/ 4817 h 2420"/>
                <a:gd name="T68" fmla="*/ 1236 w 1632"/>
                <a:gd name="T69" fmla="*/ 5012 h 2420"/>
                <a:gd name="T70" fmla="*/ 1518 w 1632"/>
                <a:gd name="T71" fmla="*/ 5026 h 2420"/>
                <a:gd name="T72" fmla="*/ 1783 w 1632"/>
                <a:gd name="T73" fmla="*/ 5101 h 2420"/>
                <a:gd name="T74" fmla="*/ 1852 w 1632"/>
                <a:gd name="T75" fmla="*/ 5205 h 2420"/>
                <a:gd name="T76" fmla="*/ 1860 w 1632"/>
                <a:gd name="T77" fmla="*/ 5356 h 2420"/>
                <a:gd name="T78" fmla="*/ 1616 w 1632"/>
                <a:gd name="T79" fmla="*/ 5491 h 2420"/>
                <a:gd name="T80" fmla="*/ 1566 w 1632"/>
                <a:gd name="T81" fmla="*/ 5691 h 2420"/>
                <a:gd name="T82" fmla="*/ 1800 w 1632"/>
                <a:gd name="T83" fmla="*/ 5966 h 2420"/>
                <a:gd name="T84" fmla="*/ 2154 w 1632"/>
                <a:gd name="T85" fmla="*/ 6052 h 2420"/>
                <a:gd name="T86" fmla="*/ 2456 w 1632"/>
                <a:gd name="T87" fmla="*/ 6121 h 2420"/>
                <a:gd name="T88" fmla="*/ 2648 w 1632"/>
                <a:gd name="T89" fmla="*/ 6121 h 2420"/>
                <a:gd name="T90" fmla="*/ 2847 w 1632"/>
                <a:gd name="T91" fmla="*/ 6232 h 2420"/>
                <a:gd name="T92" fmla="*/ 3092 w 1632"/>
                <a:gd name="T93" fmla="*/ 6290 h 2420"/>
                <a:gd name="T94" fmla="*/ 3018 w 1632"/>
                <a:gd name="T95" fmla="*/ 6045 h 2420"/>
                <a:gd name="T96" fmla="*/ 2941 w 1632"/>
                <a:gd name="T97" fmla="*/ 5895 h 2420"/>
                <a:gd name="T98" fmla="*/ 3027 w 1632"/>
                <a:gd name="T99" fmla="*/ 5700 h 2420"/>
                <a:gd name="T100" fmla="*/ 3159 w 1632"/>
                <a:gd name="T101" fmla="*/ 5550 h 2420"/>
                <a:gd name="T102" fmla="*/ 2941 w 1632"/>
                <a:gd name="T103" fmla="*/ 5324 h 2420"/>
                <a:gd name="T104" fmla="*/ 3175 w 1632"/>
                <a:gd name="T105" fmla="*/ 5078 h 2420"/>
                <a:gd name="T106" fmla="*/ 3580 w 1632"/>
                <a:gd name="T107" fmla="*/ 4800 h 2420"/>
                <a:gd name="T108" fmla="*/ 4063 w 1632"/>
                <a:gd name="T109" fmla="*/ 4969 h 2420"/>
                <a:gd name="T110" fmla="*/ 4524 w 1632"/>
                <a:gd name="T111" fmla="*/ 4917 h 2420"/>
                <a:gd name="T112" fmla="*/ 5095 w 1632"/>
                <a:gd name="T113" fmla="*/ 4851 h 2420"/>
                <a:gd name="T114" fmla="*/ 4971 w 1632"/>
                <a:gd name="T115" fmla="*/ 4621 h 2420"/>
                <a:gd name="T116" fmla="*/ 5226 w 1632"/>
                <a:gd name="T117" fmla="*/ 4414 h 2420"/>
                <a:gd name="T118" fmla="*/ 6083 w 1632"/>
                <a:gd name="T119" fmla="*/ 4197 h 2420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1632"/>
                <a:gd name="T181" fmla="*/ 0 h 2420"/>
                <a:gd name="T182" fmla="*/ 1632 w 1632"/>
                <a:gd name="T183" fmla="*/ 2420 h 2420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1632" h="2420">
                  <a:moveTo>
                    <a:pt x="1632" y="8"/>
                  </a:moveTo>
                  <a:lnTo>
                    <a:pt x="1620" y="6"/>
                  </a:lnTo>
                  <a:lnTo>
                    <a:pt x="1614" y="0"/>
                  </a:lnTo>
                  <a:lnTo>
                    <a:pt x="1602" y="26"/>
                  </a:lnTo>
                  <a:lnTo>
                    <a:pt x="1592" y="94"/>
                  </a:lnTo>
                  <a:lnTo>
                    <a:pt x="1582" y="128"/>
                  </a:lnTo>
                  <a:lnTo>
                    <a:pt x="1574" y="152"/>
                  </a:lnTo>
                  <a:lnTo>
                    <a:pt x="1554" y="178"/>
                  </a:lnTo>
                  <a:lnTo>
                    <a:pt x="1530" y="200"/>
                  </a:lnTo>
                  <a:lnTo>
                    <a:pt x="1522" y="202"/>
                  </a:lnTo>
                  <a:lnTo>
                    <a:pt x="1516" y="216"/>
                  </a:lnTo>
                  <a:lnTo>
                    <a:pt x="1510" y="244"/>
                  </a:lnTo>
                  <a:lnTo>
                    <a:pt x="1514" y="258"/>
                  </a:lnTo>
                  <a:lnTo>
                    <a:pt x="1534" y="262"/>
                  </a:lnTo>
                  <a:lnTo>
                    <a:pt x="1538" y="274"/>
                  </a:lnTo>
                  <a:lnTo>
                    <a:pt x="1540" y="318"/>
                  </a:lnTo>
                  <a:lnTo>
                    <a:pt x="1538" y="328"/>
                  </a:lnTo>
                  <a:lnTo>
                    <a:pt x="1534" y="334"/>
                  </a:lnTo>
                  <a:lnTo>
                    <a:pt x="1522" y="348"/>
                  </a:lnTo>
                  <a:lnTo>
                    <a:pt x="1516" y="364"/>
                  </a:lnTo>
                  <a:lnTo>
                    <a:pt x="1516" y="372"/>
                  </a:lnTo>
                  <a:lnTo>
                    <a:pt x="1518" y="384"/>
                  </a:lnTo>
                  <a:lnTo>
                    <a:pt x="1554" y="392"/>
                  </a:lnTo>
                  <a:lnTo>
                    <a:pt x="1566" y="406"/>
                  </a:lnTo>
                  <a:lnTo>
                    <a:pt x="1566" y="438"/>
                  </a:lnTo>
                  <a:lnTo>
                    <a:pt x="1572" y="458"/>
                  </a:lnTo>
                  <a:lnTo>
                    <a:pt x="1582" y="470"/>
                  </a:lnTo>
                  <a:lnTo>
                    <a:pt x="1588" y="472"/>
                  </a:lnTo>
                  <a:lnTo>
                    <a:pt x="1604" y="470"/>
                  </a:lnTo>
                  <a:lnTo>
                    <a:pt x="1600" y="486"/>
                  </a:lnTo>
                  <a:lnTo>
                    <a:pt x="1580" y="534"/>
                  </a:lnTo>
                  <a:lnTo>
                    <a:pt x="1576" y="538"/>
                  </a:lnTo>
                  <a:lnTo>
                    <a:pt x="1570" y="536"/>
                  </a:lnTo>
                  <a:lnTo>
                    <a:pt x="1556" y="518"/>
                  </a:lnTo>
                  <a:lnTo>
                    <a:pt x="1530" y="490"/>
                  </a:lnTo>
                  <a:lnTo>
                    <a:pt x="1508" y="464"/>
                  </a:lnTo>
                  <a:lnTo>
                    <a:pt x="1490" y="452"/>
                  </a:lnTo>
                  <a:lnTo>
                    <a:pt x="1460" y="432"/>
                  </a:lnTo>
                  <a:lnTo>
                    <a:pt x="1442" y="428"/>
                  </a:lnTo>
                  <a:lnTo>
                    <a:pt x="1406" y="404"/>
                  </a:lnTo>
                  <a:lnTo>
                    <a:pt x="1386" y="392"/>
                  </a:lnTo>
                  <a:lnTo>
                    <a:pt x="1364" y="386"/>
                  </a:lnTo>
                  <a:lnTo>
                    <a:pt x="1342" y="376"/>
                  </a:lnTo>
                  <a:lnTo>
                    <a:pt x="1304" y="372"/>
                  </a:lnTo>
                  <a:lnTo>
                    <a:pt x="1294" y="372"/>
                  </a:lnTo>
                  <a:lnTo>
                    <a:pt x="1288" y="376"/>
                  </a:lnTo>
                  <a:lnTo>
                    <a:pt x="1276" y="394"/>
                  </a:lnTo>
                  <a:lnTo>
                    <a:pt x="1268" y="402"/>
                  </a:lnTo>
                  <a:lnTo>
                    <a:pt x="1292" y="452"/>
                  </a:lnTo>
                  <a:lnTo>
                    <a:pt x="1290" y="472"/>
                  </a:lnTo>
                  <a:lnTo>
                    <a:pt x="1284" y="488"/>
                  </a:lnTo>
                  <a:lnTo>
                    <a:pt x="1274" y="496"/>
                  </a:lnTo>
                  <a:lnTo>
                    <a:pt x="1258" y="494"/>
                  </a:lnTo>
                  <a:lnTo>
                    <a:pt x="1252" y="498"/>
                  </a:lnTo>
                  <a:lnTo>
                    <a:pt x="1250" y="516"/>
                  </a:lnTo>
                  <a:lnTo>
                    <a:pt x="1246" y="526"/>
                  </a:lnTo>
                  <a:lnTo>
                    <a:pt x="1236" y="528"/>
                  </a:lnTo>
                  <a:lnTo>
                    <a:pt x="1224" y="522"/>
                  </a:lnTo>
                  <a:lnTo>
                    <a:pt x="1220" y="516"/>
                  </a:lnTo>
                  <a:lnTo>
                    <a:pt x="1218" y="506"/>
                  </a:lnTo>
                  <a:lnTo>
                    <a:pt x="1230" y="484"/>
                  </a:lnTo>
                  <a:lnTo>
                    <a:pt x="1224" y="476"/>
                  </a:lnTo>
                  <a:lnTo>
                    <a:pt x="1208" y="468"/>
                  </a:lnTo>
                  <a:lnTo>
                    <a:pt x="1194" y="470"/>
                  </a:lnTo>
                  <a:lnTo>
                    <a:pt x="1176" y="484"/>
                  </a:lnTo>
                  <a:lnTo>
                    <a:pt x="1160" y="506"/>
                  </a:lnTo>
                  <a:lnTo>
                    <a:pt x="1154" y="510"/>
                  </a:lnTo>
                  <a:lnTo>
                    <a:pt x="1140" y="512"/>
                  </a:lnTo>
                  <a:lnTo>
                    <a:pt x="1122" y="500"/>
                  </a:lnTo>
                  <a:lnTo>
                    <a:pt x="1108" y="498"/>
                  </a:lnTo>
                  <a:lnTo>
                    <a:pt x="1090" y="502"/>
                  </a:lnTo>
                  <a:lnTo>
                    <a:pt x="1076" y="508"/>
                  </a:lnTo>
                  <a:lnTo>
                    <a:pt x="1068" y="516"/>
                  </a:lnTo>
                  <a:lnTo>
                    <a:pt x="1062" y="536"/>
                  </a:lnTo>
                  <a:lnTo>
                    <a:pt x="1058" y="546"/>
                  </a:lnTo>
                  <a:lnTo>
                    <a:pt x="1054" y="552"/>
                  </a:lnTo>
                  <a:lnTo>
                    <a:pt x="1050" y="550"/>
                  </a:lnTo>
                  <a:lnTo>
                    <a:pt x="1046" y="540"/>
                  </a:lnTo>
                  <a:lnTo>
                    <a:pt x="1038" y="540"/>
                  </a:lnTo>
                  <a:lnTo>
                    <a:pt x="1018" y="548"/>
                  </a:lnTo>
                  <a:lnTo>
                    <a:pt x="1010" y="552"/>
                  </a:lnTo>
                  <a:lnTo>
                    <a:pt x="998" y="544"/>
                  </a:lnTo>
                  <a:lnTo>
                    <a:pt x="998" y="534"/>
                  </a:lnTo>
                  <a:lnTo>
                    <a:pt x="1002" y="526"/>
                  </a:lnTo>
                  <a:lnTo>
                    <a:pt x="1016" y="522"/>
                  </a:lnTo>
                  <a:lnTo>
                    <a:pt x="1016" y="494"/>
                  </a:lnTo>
                  <a:lnTo>
                    <a:pt x="1020" y="476"/>
                  </a:lnTo>
                  <a:lnTo>
                    <a:pt x="1006" y="472"/>
                  </a:lnTo>
                  <a:lnTo>
                    <a:pt x="992" y="478"/>
                  </a:lnTo>
                  <a:lnTo>
                    <a:pt x="986" y="486"/>
                  </a:lnTo>
                  <a:lnTo>
                    <a:pt x="984" y="508"/>
                  </a:lnTo>
                  <a:lnTo>
                    <a:pt x="976" y="522"/>
                  </a:lnTo>
                  <a:lnTo>
                    <a:pt x="966" y="526"/>
                  </a:lnTo>
                  <a:lnTo>
                    <a:pt x="960" y="522"/>
                  </a:lnTo>
                  <a:lnTo>
                    <a:pt x="958" y="500"/>
                  </a:lnTo>
                  <a:lnTo>
                    <a:pt x="942" y="514"/>
                  </a:lnTo>
                  <a:lnTo>
                    <a:pt x="914" y="530"/>
                  </a:lnTo>
                  <a:lnTo>
                    <a:pt x="890" y="542"/>
                  </a:lnTo>
                  <a:lnTo>
                    <a:pt x="856" y="564"/>
                  </a:lnTo>
                  <a:lnTo>
                    <a:pt x="840" y="574"/>
                  </a:lnTo>
                  <a:lnTo>
                    <a:pt x="818" y="592"/>
                  </a:lnTo>
                  <a:lnTo>
                    <a:pt x="798" y="602"/>
                  </a:lnTo>
                  <a:lnTo>
                    <a:pt x="792" y="620"/>
                  </a:lnTo>
                  <a:lnTo>
                    <a:pt x="788" y="646"/>
                  </a:lnTo>
                  <a:lnTo>
                    <a:pt x="784" y="668"/>
                  </a:lnTo>
                  <a:lnTo>
                    <a:pt x="778" y="676"/>
                  </a:lnTo>
                  <a:lnTo>
                    <a:pt x="754" y="680"/>
                  </a:lnTo>
                  <a:lnTo>
                    <a:pt x="734" y="686"/>
                  </a:lnTo>
                  <a:lnTo>
                    <a:pt x="720" y="680"/>
                  </a:lnTo>
                  <a:lnTo>
                    <a:pt x="706" y="672"/>
                  </a:lnTo>
                  <a:lnTo>
                    <a:pt x="694" y="648"/>
                  </a:lnTo>
                  <a:lnTo>
                    <a:pt x="678" y="634"/>
                  </a:lnTo>
                  <a:lnTo>
                    <a:pt x="674" y="626"/>
                  </a:lnTo>
                  <a:lnTo>
                    <a:pt x="682" y="604"/>
                  </a:lnTo>
                  <a:lnTo>
                    <a:pt x="698" y="594"/>
                  </a:lnTo>
                  <a:lnTo>
                    <a:pt x="724" y="590"/>
                  </a:lnTo>
                  <a:lnTo>
                    <a:pt x="742" y="588"/>
                  </a:lnTo>
                  <a:lnTo>
                    <a:pt x="734" y="566"/>
                  </a:lnTo>
                  <a:lnTo>
                    <a:pt x="724" y="546"/>
                  </a:lnTo>
                  <a:lnTo>
                    <a:pt x="712" y="518"/>
                  </a:lnTo>
                  <a:lnTo>
                    <a:pt x="702" y="512"/>
                  </a:lnTo>
                  <a:lnTo>
                    <a:pt x="666" y="518"/>
                  </a:lnTo>
                  <a:lnTo>
                    <a:pt x="642" y="506"/>
                  </a:lnTo>
                  <a:lnTo>
                    <a:pt x="636" y="508"/>
                  </a:lnTo>
                  <a:lnTo>
                    <a:pt x="634" y="524"/>
                  </a:lnTo>
                  <a:lnTo>
                    <a:pt x="648" y="548"/>
                  </a:lnTo>
                  <a:lnTo>
                    <a:pt x="650" y="574"/>
                  </a:lnTo>
                  <a:lnTo>
                    <a:pt x="650" y="586"/>
                  </a:lnTo>
                  <a:lnTo>
                    <a:pt x="630" y="632"/>
                  </a:lnTo>
                  <a:lnTo>
                    <a:pt x="634" y="642"/>
                  </a:lnTo>
                  <a:lnTo>
                    <a:pt x="650" y="648"/>
                  </a:lnTo>
                  <a:lnTo>
                    <a:pt x="654" y="668"/>
                  </a:lnTo>
                  <a:lnTo>
                    <a:pt x="656" y="696"/>
                  </a:lnTo>
                  <a:lnTo>
                    <a:pt x="646" y="728"/>
                  </a:lnTo>
                  <a:lnTo>
                    <a:pt x="642" y="750"/>
                  </a:lnTo>
                  <a:lnTo>
                    <a:pt x="642" y="752"/>
                  </a:lnTo>
                  <a:lnTo>
                    <a:pt x="636" y="752"/>
                  </a:lnTo>
                  <a:lnTo>
                    <a:pt x="612" y="730"/>
                  </a:lnTo>
                  <a:lnTo>
                    <a:pt x="580" y="718"/>
                  </a:lnTo>
                  <a:lnTo>
                    <a:pt x="572" y="716"/>
                  </a:lnTo>
                  <a:lnTo>
                    <a:pt x="570" y="716"/>
                  </a:lnTo>
                  <a:lnTo>
                    <a:pt x="550" y="748"/>
                  </a:lnTo>
                  <a:lnTo>
                    <a:pt x="540" y="758"/>
                  </a:lnTo>
                  <a:lnTo>
                    <a:pt x="514" y="774"/>
                  </a:lnTo>
                  <a:lnTo>
                    <a:pt x="488" y="790"/>
                  </a:lnTo>
                  <a:lnTo>
                    <a:pt x="486" y="794"/>
                  </a:lnTo>
                  <a:lnTo>
                    <a:pt x="480" y="806"/>
                  </a:lnTo>
                  <a:lnTo>
                    <a:pt x="486" y="832"/>
                  </a:lnTo>
                  <a:lnTo>
                    <a:pt x="502" y="860"/>
                  </a:lnTo>
                  <a:lnTo>
                    <a:pt x="504" y="870"/>
                  </a:lnTo>
                  <a:lnTo>
                    <a:pt x="504" y="886"/>
                  </a:lnTo>
                  <a:lnTo>
                    <a:pt x="500" y="894"/>
                  </a:lnTo>
                  <a:lnTo>
                    <a:pt x="488" y="888"/>
                  </a:lnTo>
                  <a:lnTo>
                    <a:pt x="472" y="894"/>
                  </a:lnTo>
                  <a:lnTo>
                    <a:pt x="456" y="890"/>
                  </a:lnTo>
                  <a:lnTo>
                    <a:pt x="420" y="874"/>
                  </a:lnTo>
                  <a:lnTo>
                    <a:pt x="396" y="860"/>
                  </a:lnTo>
                  <a:lnTo>
                    <a:pt x="376" y="840"/>
                  </a:lnTo>
                  <a:lnTo>
                    <a:pt x="368" y="840"/>
                  </a:lnTo>
                  <a:lnTo>
                    <a:pt x="356" y="868"/>
                  </a:lnTo>
                  <a:lnTo>
                    <a:pt x="372" y="900"/>
                  </a:lnTo>
                  <a:lnTo>
                    <a:pt x="382" y="908"/>
                  </a:lnTo>
                  <a:lnTo>
                    <a:pt x="390" y="910"/>
                  </a:lnTo>
                  <a:lnTo>
                    <a:pt x="398" y="906"/>
                  </a:lnTo>
                  <a:lnTo>
                    <a:pt x="406" y="908"/>
                  </a:lnTo>
                  <a:lnTo>
                    <a:pt x="412" y="924"/>
                  </a:lnTo>
                  <a:lnTo>
                    <a:pt x="412" y="936"/>
                  </a:lnTo>
                  <a:lnTo>
                    <a:pt x="408" y="948"/>
                  </a:lnTo>
                  <a:lnTo>
                    <a:pt x="396" y="952"/>
                  </a:lnTo>
                  <a:lnTo>
                    <a:pt x="388" y="958"/>
                  </a:lnTo>
                  <a:lnTo>
                    <a:pt x="382" y="954"/>
                  </a:lnTo>
                  <a:lnTo>
                    <a:pt x="372" y="950"/>
                  </a:lnTo>
                  <a:lnTo>
                    <a:pt x="350" y="946"/>
                  </a:lnTo>
                  <a:lnTo>
                    <a:pt x="344" y="942"/>
                  </a:lnTo>
                  <a:lnTo>
                    <a:pt x="334" y="918"/>
                  </a:lnTo>
                  <a:lnTo>
                    <a:pt x="320" y="914"/>
                  </a:lnTo>
                  <a:lnTo>
                    <a:pt x="298" y="910"/>
                  </a:lnTo>
                  <a:lnTo>
                    <a:pt x="290" y="904"/>
                  </a:lnTo>
                  <a:lnTo>
                    <a:pt x="288" y="896"/>
                  </a:lnTo>
                  <a:lnTo>
                    <a:pt x="286" y="876"/>
                  </a:lnTo>
                  <a:lnTo>
                    <a:pt x="274" y="836"/>
                  </a:lnTo>
                  <a:lnTo>
                    <a:pt x="270" y="814"/>
                  </a:lnTo>
                  <a:lnTo>
                    <a:pt x="268" y="810"/>
                  </a:lnTo>
                  <a:lnTo>
                    <a:pt x="280" y="802"/>
                  </a:lnTo>
                  <a:lnTo>
                    <a:pt x="286" y="790"/>
                  </a:lnTo>
                  <a:lnTo>
                    <a:pt x="286" y="774"/>
                  </a:lnTo>
                  <a:lnTo>
                    <a:pt x="278" y="754"/>
                  </a:lnTo>
                  <a:lnTo>
                    <a:pt x="266" y="744"/>
                  </a:lnTo>
                  <a:lnTo>
                    <a:pt x="250" y="736"/>
                  </a:lnTo>
                  <a:lnTo>
                    <a:pt x="236" y="724"/>
                  </a:lnTo>
                  <a:lnTo>
                    <a:pt x="218" y="698"/>
                  </a:lnTo>
                  <a:lnTo>
                    <a:pt x="210" y="692"/>
                  </a:lnTo>
                  <a:lnTo>
                    <a:pt x="196" y="668"/>
                  </a:lnTo>
                  <a:lnTo>
                    <a:pt x="194" y="666"/>
                  </a:lnTo>
                  <a:lnTo>
                    <a:pt x="188" y="658"/>
                  </a:lnTo>
                  <a:lnTo>
                    <a:pt x="204" y="654"/>
                  </a:lnTo>
                  <a:lnTo>
                    <a:pt x="218" y="658"/>
                  </a:lnTo>
                  <a:lnTo>
                    <a:pt x="224" y="666"/>
                  </a:lnTo>
                  <a:lnTo>
                    <a:pt x="236" y="686"/>
                  </a:lnTo>
                  <a:lnTo>
                    <a:pt x="244" y="688"/>
                  </a:lnTo>
                  <a:lnTo>
                    <a:pt x="262" y="694"/>
                  </a:lnTo>
                  <a:lnTo>
                    <a:pt x="302" y="714"/>
                  </a:lnTo>
                  <a:lnTo>
                    <a:pt x="324" y="730"/>
                  </a:lnTo>
                  <a:lnTo>
                    <a:pt x="354" y="738"/>
                  </a:lnTo>
                  <a:lnTo>
                    <a:pt x="388" y="746"/>
                  </a:lnTo>
                  <a:lnTo>
                    <a:pt x="412" y="754"/>
                  </a:lnTo>
                  <a:lnTo>
                    <a:pt x="440" y="754"/>
                  </a:lnTo>
                  <a:lnTo>
                    <a:pt x="456" y="750"/>
                  </a:lnTo>
                  <a:lnTo>
                    <a:pt x="486" y="734"/>
                  </a:lnTo>
                  <a:lnTo>
                    <a:pt x="500" y="724"/>
                  </a:lnTo>
                  <a:lnTo>
                    <a:pt x="520" y="700"/>
                  </a:lnTo>
                  <a:lnTo>
                    <a:pt x="532" y="680"/>
                  </a:lnTo>
                  <a:lnTo>
                    <a:pt x="536" y="664"/>
                  </a:lnTo>
                  <a:lnTo>
                    <a:pt x="534" y="650"/>
                  </a:lnTo>
                  <a:lnTo>
                    <a:pt x="526" y="638"/>
                  </a:lnTo>
                  <a:lnTo>
                    <a:pt x="524" y="624"/>
                  </a:lnTo>
                  <a:lnTo>
                    <a:pt x="524" y="604"/>
                  </a:lnTo>
                  <a:lnTo>
                    <a:pt x="518" y="592"/>
                  </a:lnTo>
                  <a:lnTo>
                    <a:pt x="484" y="564"/>
                  </a:lnTo>
                  <a:lnTo>
                    <a:pt x="462" y="554"/>
                  </a:lnTo>
                  <a:lnTo>
                    <a:pt x="436" y="542"/>
                  </a:lnTo>
                  <a:lnTo>
                    <a:pt x="426" y="532"/>
                  </a:lnTo>
                  <a:lnTo>
                    <a:pt x="398" y="492"/>
                  </a:lnTo>
                  <a:lnTo>
                    <a:pt x="382" y="474"/>
                  </a:lnTo>
                  <a:lnTo>
                    <a:pt x="334" y="450"/>
                  </a:lnTo>
                  <a:lnTo>
                    <a:pt x="312" y="436"/>
                  </a:lnTo>
                  <a:lnTo>
                    <a:pt x="292" y="436"/>
                  </a:lnTo>
                  <a:lnTo>
                    <a:pt x="284" y="436"/>
                  </a:lnTo>
                  <a:lnTo>
                    <a:pt x="268" y="434"/>
                  </a:lnTo>
                  <a:lnTo>
                    <a:pt x="250" y="432"/>
                  </a:lnTo>
                  <a:lnTo>
                    <a:pt x="242" y="430"/>
                  </a:lnTo>
                  <a:lnTo>
                    <a:pt x="230" y="444"/>
                  </a:lnTo>
                  <a:lnTo>
                    <a:pt x="230" y="416"/>
                  </a:lnTo>
                  <a:lnTo>
                    <a:pt x="220" y="410"/>
                  </a:lnTo>
                  <a:lnTo>
                    <a:pt x="204" y="406"/>
                  </a:lnTo>
                  <a:lnTo>
                    <a:pt x="194" y="396"/>
                  </a:lnTo>
                  <a:lnTo>
                    <a:pt x="188" y="382"/>
                  </a:lnTo>
                  <a:lnTo>
                    <a:pt x="184" y="364"/>
                  </a:lnTo>
                  <a:lnTo>
                    <a:pt x="184" y="356"/>
                  </a:lnTo>
                  <a:lnTo>
                    <a:pt x="172" y="368"/>
                  </a:lnTo>
                  <a:lnTo>
                    <a:pt x="154" y="380"/>
                  </a:lnTo>
                  <a:lnTo>
                    <a:pt x="144" y="382"/>
                  </a:lnTo>
                  <a:lnTo>
                    <a:pt x="138" y="398"/>
                  </a:lnTo>
                  <a:lnTo>
                    <a:pt x="128" y="408"/>
                  </a:lnTo>
                  <a:lnTo>
                    <a:pt x="114" y="408"/>
                  </a:lnTo>
                  <a:lnTo>
                    <a:pt x="100" y="414"/>
                  </a:lnTo>
                  <a:lnTo>
                    <a:pt x="82" y="438"/>
                  </a:lnTo>
                  <a:lnTo>
                    <a:pt x="66" y="470"/>
                  </a:lnTo>
                  <a:lnTo>
                    <a:pt x="54" y="486"/>
                  </a:lnTo>
                  <a:lnTo>
                    <a:pt x="54" y="498"/>
                  </a:lnTo>
                  <a:lnTo>
                    <a:pt x="48" y="520"/>
                  </a:lnTo>
                  <a:lnTo>
                    <a:pt x="50" y="546"/>
                  </a:lnTo>
                  <a:lnTo>
                    <a:pt x="60" y="554"/>
                  </a:lnTo>
                  <a:lnTo>
                    <a:pt x="76" y="564"/>
                  </a:lnTo>
                  <a:lnTo>
                    <a:pt x="92" y="586"/>
                  </a:lnTo>
                  <a:lnTo>
                    <a:pt x="102" y="604"/>
                  </a:lnTo>
                  <a:lnTo>
                    <a:pt x="94" y="620"/>
                  </a:lnTo>
                  <a:lnTo>
                    <a:pt x="72" y="656"/>
                  </a:lnTo>
                  <a:lnTo>
                    <a:pt x="66" y="668"/>
                  </a:lnTo>
                  <a:lnTo>
                    <a:pt x="90" y="730"/>
                  </a:lnTo>
                  <a:lnTo>
                    <a:pt x="104" y="780"/>
                  </a:lnTo>
                  <a:lnTo>
                    <a:pt x="100" y="794"/>
                  </a:lnTo>
                  <a:lnTo>
                    <a:pt x="92" y="818"/>
                  </a:lnTo>
                  <a:lnTo>
                    <a:pt x="90" y="834"/>
                  </a:lnTo>
                  <a:lnTo>
                    <a:pt x="90" y="848"/>
                  </a:lnTo>
                  <a:lnTo>
                    <a:pt x="96" y="870"/>
                  </a:lnTo>
                  <a:lnTo>
                    <a:pt x="118" y="926"/>
                  </a:lnTo>
                  <a:lnTo>
                    <a:pt x="120" y="936"/>
                  </a:lnTo>
                  <a:lnTo>
                    <a:pt x="120" y="946"/>
                  </a:lnTo>
                  <a:lnTo>
                    <a:pt x="110" y="962"/>
                  </a:lnTo>
                  <a:lnTo>
                    <a:pt x="104" y="968"/>
                  </a:lnTo>
                  <a:lnTo>
                    <a:pt x="112" y="982"/>
                  </a:lnTo>
                  <a:lnTo>
                    <a:pt x="136" y="1002"/>
                  </a:lnTo>
                  <a:lnTo>
                    <a:pt x="148" y="1012"/>
                  </a:lnTo>
                  <a:lnTo>
                    <a:pt x="154" y="1026"/>
                  </a:lnTo>
                  <a:lnTo>
                    <a:pt x="158" y="1040"/>
                  </a:lnTo>
                  <a:lnTo>
                    <a:pt x="156" y="1054"/>
                  </a:lnTo>
                  <a:lnTo>
                    <a:pt x="148" y="1074"/>
                  </a:lnTo>
                  <a:lnTo>
                    <a:pt x="138" y="1094"/>
                  </a:lnTo>
                  <a:lnTo>
                    <a:pt x="114" y="1122"/>
                  </a:lnTo>
                  <a:lnTo>
                    <a:pt x="80" y="1166"/>
                  </a:lnTo>
                  <a:lnTo>
                    <a:pt x="46" y="1206"/>
                  </a:lnTo>
                  <a:lnTo>
                    <a:pt x="44" y="1216"/>
                  </a:lnTo>
                  <a:lnTo>
                    <a:pt x="46" y="1214"/>
                  </a:lnTo>
                  <a:lnTo>
                    <a:pt x="48" y="1222"/>
                  </a:lnTo>
                  <a:lnTo>
                    <a:pt x="44" y="1238"/>
                  </a:lnTo>
                  <a:lnTo>
                    <a:pt x="48" y="1248"/>
                  </a:lnTo>
                  <a:lnTo>
                    <a:pt x="54" y="1252"/>
                  </a:lnTo>
                  <a:lnTo>
                    <a:pt x="64" y="1254"/>
                  </a:lnTo>
                  <a:lnTo>
                    <a:pt x="84" y="1252"/>
                  </a:lnTo>
                  <a:lnTo>
                    <a:pt x="92" y="1254"/>
                  </a:lnTo>
                  <a:lnTo>
                    <a:pt x="102" y="1264"/>
                  </a:lnTo>
                  <a:lnTo>
                    <a:pt x="108" y="1278"/>
                  </a:lnTo>
                  <a:lnTo>
                    <a:pt x="102" y="1284"/>
                  </a:lnTo>
                  <a:lnTo>
                    <a:pt x="94" y="1284"/>
                  </a:lnTo>
                  <a:lnTo>
                    <a:pt x="80" y="1274"/>
                  </a:lnTo>
                  <a:lnTo>
                    <a:pt x="68" y="1270"/>
                  </a:lnTo>
                  <a:lnTo>
                    <a:pt x="62" y="1276"/>
                  </a:lnTo>
                  <a:lnTo>
                    <a:pt x="58" y="1288"/>
                  </a:lnTo>
                  <a:lnTo>
                    <a:pt x="52" y="1290"/>
                  </a:lnTo>
                  <a:lnTo>
                    <a:pt x="44" y="1284"/>
                  </a:lnTo>
                  <a:lnTo>
                    <a:pt x="38" y="1288"/>
                  </a:lnTo>
                  <a:lnTo>
                    <a:pt x="40" y="1294"/>
                  </a:lnTo>
                  <a:lnTo>
                    <a:pt x="38" y="1296"/>
                  </a:lnTo>
                  <a:lnTo>
                    <a:pt x="32" y="1294"/>
                  </a:lnTo>
                  <a:lnTo>
                    <a:pt x="30" y="1288"/>
                  </a:lnTo>
                  <a:lnTo>
                    <a:pt x="24" y="1290"/>
                  </a:lnTo>
                  <a:lnTo>
                    <a:pt x="22" y="1298"/>
                  </a:lnTo>
                  <a:lnTo>
                    <a:pt x="26" y="1300"/>
                  </a:lnTo>
                  <a:lnTo>
                    <a:pt x="28" y="1304"/>
                  </a:lnTo>
                  <a:lnTo>
                    <a:pt x="30" y="1306"/>
                  </a:lnTo>
                  <a:lnTo>
                    <a:pt x="32" y="1310"/>
                  </a:lnTo>
                  <a:lnTo>
                    <a:pt x="32" y="1316"/>
                  </a:lnTo>
                  <a:lnTo>
                    <a:pt x="28" y="1318"/>
                  </a:lnTo>
                  <a:lnTo>
                    <a:pt x="24" y="1318"/>
                  </a:lnTo>
                  <a:lnTo>
                    <a:pt x="22" y="1320"/>
                  </a:lnTo>
                  <a:lnTo>
                    <a:pt x="20" y="1324"/>
                  </a:lnTo>
                  <a:lnTo>
                    <a:pt x="18" y="1334"/>
                  </a:lnTo>
                  <a:lnTo>
                    <a:pt x="14" y="1340"/>
                  </a:lnTo>
                  <a:lnTo>
                    <a:pt x="8" y="1344"/>
                  </a:lnTo>
                  <a:lnTo>
                    <a:pt x="6" y="1348"/>
                  </a:lnTo>
                  <a:lnTo>
                    <a:pt x="4" y="1354"/>
                  </a:lnTo>
                  <a:lnTo>
                    <a:pt x="4" y="1360"/>
                  </a:lnTo>
                  <a:lnTo>
                    <a:pt x="6" y="1374"/>
                  </a:lnTo>
                  <a:lnTo>
                    <a:pt x="8" y="1380"/>
                  </a:lnTo>
                  <a:lnTo>
                    <a:pt x="8" y="1386"/>
                  </a:lnTo>
                  <a:lnTo>
                    <a:pt x="6" y="1390"/>
                  </a:lnTo>
                  <a:lnTo>
                    <a:pt x="6" y="1396"/>
                  </a:lnTo>
                  <a:lnTo>
                    <a:pt x="8" y="1404"/>
                  </a:lnTo>
                  <a:lnTo>
                    <a:pt x="12" y="1406"/>
                  </a:lnTo>
                  <a:lnTo>
                    <a:pt x="14" y="1408"/>
                  </a:lnTo>
                  <a:lnTo>
                    <a:pt x="14" y="1410"/>
                  </a:lnTo>
                  <a:lnTo>
                    <a:pt x="14" y="1414"/>
                  </a:lnTo>
                  <a:lnTo>
                    <a:pt x="14" y="1418"/>
                  </a:lnTo>
                  <a:lnTo>
                    <a:pt x="18" y="1420"/>
                  </a:lnTo>
                  <a:lnTo>
                    <a:pt x="18" y="1422"/>
                  </a:lnTo>
                  <a:lnTo>
                    <a:pt x="16" y="1424"/>
                  </a:lnTo>
                  <a:lnTo>
                    <a:pt x="10" y="1426"/>
                  </a:lnTo>
                  <a:lnTo>
                    <a:pt x="8" y="1428"/>
                  </a:lnTo>
                  <a:lnTo>
                    <a:pt x="8" y="1430"/>
                  </a:lnTo>
                  <a:lnTo>
                    <a:pt x="6" y="1434"/>
                  </a:lnTo>
                  <a:lnTo>
                    <a:pt x="4" y="1434"/>
                  </a:lnTo>
                  <a:lnTo>
                    <a:pt x="2" y="1438"/>
                  </a:lnTo>
                  <a:lnTo>
                    <a:pt x="2" y="1440"/>
                  </a:lnTo>
                  <a:lnTo>
                    <a:pt x="0" y="1442"/>
                  </a:lnTo>
                  <a:lnTo>
                    <a:pt x="2" y="1446"/>
                  </a:lnTo>
                  <a:lnTo>
                    <a:pt x="8" y="1446"/>
                  </a:lnTo>
                  <a:lnTo>
                    <a:pt x="8" y="1450"/>
                  </a:lnTo>
                  <a:lnTo>
                    <a:pt x="8" y="1454"/>
                  </a:lnTo>
                  <a:lnTo>
                    <a:pt x="12" y="1456"/>
                  </a:lnTo>
                  <a:lnTo>
                    <a:pt x="16" y="1458"/>
                  </a:lnTo>
                  <a:lnTo>
                    <a:pt x="18" y="1462"/>
                  </a:lnTo>
                  <a:lnTo>
                    <a:pt x="20" y="1462"/>
                  </a:lnTo>
                  <a:lnTo>
                    <a:pt x="20" y="1466"/>
                  </a:lnTo>
                  <a:lnTo>
                    <a:pt x="20" y="1470"/>
                  </a:lnTo>
                  <a:lnTo>
                    <a:pt x="20" y="1472"/>
                  </a:lnTo>
                  <a:lnTo>
                    <a:pt x="18" y="1474"/>
                  </a:lnTo>
                  <a:lnTo>
                    <a:pt x="16" y="1474"/>
                  </a:lnTo>
                  <a:lnTo>
                    <a:pt x="14" y="1476"/>
                  </a:lnTo>
                  <a:lnTo>
                    <a:pt x="16" y="1478"/>
                  </a:lnTo>
                  <a:lnTo>
                    <a:pt x="16" y="1484"/>
                  </a:lnTo>
                  <a:lnTo>
                    <a:pt x="16" y="1486"/>
                  </a:lnTo>
                  <a:lnTo>
                    <a:pt x="14" y="1490"/>
                  </a:lnTo>
                  <a:lnTo>
                    <a:pt x="12" y="1492"/>
                  </a:lnTo>
                  <a:lnTo>
                    <a:pt x="12" y="1496"/>
                  </a:lnTo>
                  <a:lnTo>
                    <a:pt x="16" y="1494"/>
                  </a:lnTo>
                  <a:lnTo>
                    <a:pt x="18" y="1492"/>
                  </a:lnTo>
                  <a:lnTo>
                    <a:pt x="20" y="1496"/>
                  </a:lnTo>
                  <a:lnTo>
                    <a:pt x="22" y="1496"/>
                  </a:lnTo>
                  <a:lnTo>
                    <a:pt x="24" y="1496"/>
                  </a:lnTo>
                  <a:lnTo>
                    <a:pt x="22" y="1500"/>
                  </a:lnTo>
                  <a:lnTo>
                    <a:pt x="22" y="1502"/>
                  </a:lnTo>
                  <a:lnTo>
                    <a:pt x="24" y="1506"/>
                  </a:lnTo>
                  <a:lnTo>
                    <a:pt x="26" y="1506"/>
                  </a:lnTo>
                  <a:lnTo>
                    <a:pt x="26" y="1512"/>
                  </a:lnTo>
                  <a:lnTo>
                    <a:pt x="28" y="1516"/>
                  </a:lnTo>
                  <a:lnTo>
                    <a:pt x="32" y="1516"/>
                  </a:lnTo>
                  <a:lnTo>
                    <a:pt x="30" y="1520"/>
                  </a:lnTo>
                  <a:lnTo>
                    <a:pt x="32" y="1522"/>
                  </a:lnTo>
                  <a:lnTo>
                    <a:pt x="32" y="1528"/>
                  </a:lnTo>
                  <a:lnTo>
                    <a:pt x="34" y="1536"/>
                  </a:lnTo>
                  <a:lnTo>
                    <a:pt x="34" y="1538"/>
                  </a:lnTo>
                  <a:lnTo>
                    <a:pt x="32" y="1542"/>
                  </a:lnTo>
                  <a:lnTo>
                    <a:pt x="32" y="1544"/>
                  </a:lnTo>
                  <a:lnTo>
                    <a:pt x="34" y="1548"/>
                  </a:lnTo>
                  <a:lnTo>
                    <a:pt x="38" y="1550"/>
                  </a:lnTo>
                  <a:lnTo>
                    <a:pt x="42" y="1546"/>
                  </a:lnTo>
                  <a:lnTo>
                    <a:pt x="46" y="1546"/>
                  </a:lnTo>
                  <a:lnTo>
                    <a:pt x="50" y="1548"/>
                  </a:lnTo>
                  <a:lnTo>
                    <a:pt x="54" y="1552"/>
                  </a:lnTo>
                  <a:lnTo>
                    <a:pt x="54" y="1556"/>
                  </a:lnTo>
                  <a:lnTo>
                    <a:pt x="58" y="1556"/>
                  </a:lnTo>
                  <a:lnTo>
                    <a:pt x="62" y="1554"/>
                  </a:lnTo>
                  <a:lnTo>
                    <a:pt x="68" y="1552"/>
                  </a:lnTo>
                  <a:lnTo>
                    <a:pt x="74" y="1554"/>
                  </a:lnTo>
                  <a:lnTo>
                    <a:pt x="78" y="1556"/>
                  </a:lnTo>
                  <a:lnTo>
                    <a:pt x="80" y="1556"/>
                  </a:lnTo>
                  <a:lnTo>
                    <a:pt x="80" y="1560"/>
                  </a:lnTo>
                  <a:lnTo>
                    <a:pt x="78" y="1562"/>
                  </a:lnTo>
                  <a:lnTo>
                    <a:pt x="78" y="1566"/>
                  </a:lnTo>
                  <a:lnTo>
                    <a:pt x="80" y="1570"/>
                  </a:lnTo>
                  <a:lnTo>
                    <a:pt x="82" y="1574"/>
                  </a:lnTo>
                  <a:lnTo>
                    <a:pt x="86" y="1574"/>
                  </a:lnTo>
                  <a:lnTo>
                    <a:pt x="88" y="1570"/>
                  </a:lnTo>
                  <a:lnTo>
                    <a:pt x="94" y="1568"/>
                  </a:lnTo>
                  <a:lnTo>
                    <a:pt x="96" y="1568"/>
                  </a:lnTo>
                  <a:lnTo>
                    <a:pt x="100" y="1566"/>
                  </a:lnTo>
                  <a:lnTo>
                    <a:pt x="104" y="1562"/>
                  </a:lnTo>
                  <a:lnTo>
                    <a:pt x="106" y="1564"/>
                  </a:lnTo>
                  <a:lnTo>
                    <a:pt x="106" y="1566"/>
                  </a:lnTo>
                  <a:lnTo>
                    <a:pt x="112" y="1564"/>
                  </a:lnTo>
                  <a:lnTo>
                    <a:pt x="120" y="1568"/>
                  </a:lnTo>
                  <a:lnTo>
                    <a:pt x="122" y="1572"/>
                  </a:lnTo>
                  <a:lnTo>
                    <a:pt x="128" y="1574"/>
                  </a:lnTo>
                  <a:lnTo>
                    <a:pt x="130" y="1578"/>
                  </a:lnTo>
                  <a:lnTo>
                    <a:pt x="132" y="1582"/>
                  </a:lnTo>
                  <a:lnTo>
                    <a:pt x="134" y="1582"/>
                  </a:lnTo>
                  <a:lnTo>
                    <a:pt x="138" y="1582"/>
                  </a:lnTo>
                  <a:lnTo>
                    <a:pt x="138" y="1584"/>
                  </a:lnTo>
                  <a:lnTo>
                    <a:pt x="138" y="1588"/>
                  </a:lnTo>
                  <a:lnTo>
                    <a:pt x="138" y="1590"/>
                  </a:lnTo>
                  <a:lnTo>
                    <a:pt x="136" y="1596"/>
                  </a:lnTo>
                  <a:lnTo>
                    <a:pt x="134" y="1600"/>
                  </a:lnTo>
                  <a:lnTo>
                    <a:pt x="138" y="1608"/>
                  </a:lnTo>
                  <a:lnTo>
                    <a:pt x="140" y="1610"/>
                  </a:lnTo>
                  <a:lnTo>
                    <a:pt x="142" y="1616"/>
                  </a:lnTo>
                  <a:lnTo>
                    <a:pt x="140" y="1620"/>
                  </a:lnTo>
                  <a:lnTo>
                    <a:pt x="138" y="1620"/>
                  </a:lnTo>
                  <a:lnTo>
                    <a:pt x="138" y="1622"/>
                  </a:lnTo>
                  <a:lnTo>
                    <a:pt x="136" y="1624"/>
                  </a:lnTo>
                  <a:lnTo>
                    <a:pt x="134" y="1626"/>
                  </a:lnTo>
                  <a:lnTo>
                    <a:pt x="134" y="1632"/>
                  </a:lnTo>
                  <a:lnTo>
                    <a:pt x="132" y="1636"/>
                  </a:lnTo>
                  <a:lnTo>
                    <a:pt x="138" y="1638"/>
                  </a:lnTo>
                  <a:lnTo>
                    <a:pt x="142" y="1642"/>
                  </a:lnTo>
                  <a:lnTo>
                    <a:pt x="142" y="1646"/>
                  </a:lnTo>
                  <a:lnTo>
                    <a:pt x="146" y="1644"/>
                  </a:lnTo>
                  <a:lnTo>
                    <a:pt x="148" y="1646"/>
                  </a:lnTo>
                  <a:lnTo>
                    <a:pt x="146" y="1648"/>
                  </a:lnTo>
                  <a:lnTo>
                    <a:pt x="144" y="1654"/>
                  </a:lnTo>
                  <a:lnTo>
                    <a:pt x="146" y="1656"/>
                  </a:lnTo>
                  <a:lnTo>
                    <a:pt x="150" y="1656"/>
                  </a:lnTo>
                  <a:lnTo>
                    <a:pt x="152" y="1664"/>
                  </a:lnTo>
                  <a:lnTo>
                    <a:pt x="154" y="1670"/>
                  </a:lnTo>
                  <a:lnTo>
                    <a:pt x="162" y="1678"/>
                  </a:lnTo>
                  <a:lnTo>
                    <a:pt x="166" y="1678"/>
                  </a:lnTo>
                  <a:lnTo>
                    <a:pt x="170" y="1682"/>
                  </a:lnTo>
                  <a:lnTo>
                    <a:pt x="174" y="1684"/>
                  </a:lnTo>
                  <a:lnTo>
                    <a:pt x="174" y="1688"/>
                  </a:lnTo>
                  <a:lnTo>
                    <a:pt x="172" y="1694"/>
                  </a:lnTo>
                  <a:lnTo>
                    <a:pt x="172" y="1700"/>
                  </a:lnTo>
                  <a:lnTo>
                    <a:pt x="174" y="1702"/>
                  </a:lnTo>
                  <a:lnTo>
                    <a:pt x="180" y="1700"/>
                  </a:lnTo>
                  <a:lnTo>
                    <a:pt x="188" y="1702"/>
                  </a:lnTo>
                  <a:lnTo>
                    <a:pt x="194" y="1704"/>
                  </a:lnTo>
                  <a:lnTo>
                    <a:pt x="198" y="1706"/>
                  </a:lnTo>
                  <a:lnTo>
                    <a:pt x="198" y="1708"/>
                  </a:lnTo>
                  <a:lnTo>
                    <a:pt x="196" y="1710"/>
                  </a:lnTo>
                  <a:lnTo>
                    <a:pt x="194" y="1710"/>
                  </a:lnTo>
                  <a:lnTo>
                    <a:pt x="196" y="1716"/>
                  </a:lnTo>
                  <a:lnTo>
                    <a:pt x="202" y="1720"/>
                  </a:lnTo>
                  <a:lnTo>
                    <a:pt x="206" y="1722"/>
                  </a:lnTo>
                  <a:lnTo>
                    <a:pt x="208" y="1726"/>
                  </a:lnTo>
                  <a:lnTo>
                    <a:pt x="206" y="1730"/>
                  </a:lnTo>
                  <a:lnTo>
                    <a:pt x="202" y="1730"/>
                  </a:lnTo>
                  <a:lnTo>
                    <a:pt x="198" y="1732"/>
                  </a:lnTo>
                  <a:lnTo>
                    <a:pt x="198" y="1734"/>
                  </a:lnTo>
                  <a:lnTo>
                    <a:pt x="190" y="1742"/>
                  </a:lnTo>
                  <a:lnTo>
                    <a:pt x="180" y="1744"/>
                  </a:lnTo>
                  <a:lnTo>
                    <a:pt x="172" y="1744"/>
                  </a:lnTo>
                  <a:lnTo>
                    <a:pt x="168" y="1740"/>
                  </a:lnTo>
                  <a:lnTo>
                    <a:pt x="164" y="1738"/>
                  </a:lnTo>
                  <a:lnTo>
                    <a:pt x="156" y="1740"/>
                  </a:lnTo>
                  <a:lnTo>
                    <a:pt x="154" y="1744"/>
                  </a:lnTo>
                  <a:lnTo>
                    <a:pt x="152" y="1748"/>
                  </a:lnTo>
                  <a:lnTo>
                    <a:pt x="154" y="1752"/>
                  </a:lnTo>
                  <a:lnTo>
                    <a:pt x="158" y="1760"/>
                  </a:lnTo>
                  <a:lnTo>
                    <a:pt x="164" y="1764"/>
                  </a:lnTo>
                  <a:lnTo>
                    <a:pt x="164" y="1770"/>
                  </a:lnTo>
                  <a:lnTo>
                    <a:pt x="160" y="1772"/>
                  </a:lnTo>
                  <a:lnTo>
                    <a:pt x="162" y="1776"/>
                  </a:lnTo>
                  <a:lnTo>
                    <a:pt x="166" y="1780"/>
                  </a:lnTo>
                  <a:lnTo>
                    <a:pt x="164" y="1782"/>
                  </a:lnTo>
                  <a:lnTo>
                    <a:pt x="164" y="1788"/>
                  </a:lnTo>
                  <a:lnTo>
                    <a:pt x="164" y="1794"/>
                  </a:lnTo>
                  <a:lnTo>
                    <a:pt x="164" y="1796"/>
                  </a:lnTo>
                  <a:lnTo>
                    <a:pt x="166" y="1798"/>
                  </a:lnTo>
                  <a:lnTo>
                    <a:pt x="168" y="1802"/>
                  </a:lnTo>
                  <a:lnTo>
                    <a:pt x="172" y="1804"/>
                  </a:lnTo>
                  <a:lnTo>
                    <a:pt x="172" y="1808"/>
                  </a:lnTo>
                  <a:lnTo>
                    <a:pt x="178" y="1810"/>
                  </a:lnTo>
                  <a:lnTo>
                    <a:pt x="186" y="1810"/>
                  </a:lnTo>
                  <a:lnTo>
                    <a:pt x="190" y="1806"/>
                  </a:lnTo>
                  <a:lnTo>
                    <a:pt x="194" y="1798"/>
                  </a:lnTo>
                  <a:lnTo>
                    <a:pt x="196" y="1790"/>
                  </a:lnTo>
                  <a:lnTo>
                    <a:pt x="206" y="1798"/>
                  </a:lnTo>
                  <a:lnTo>
                    <a:pt x="214" y="1798"/>
                  </a:lnTo>
                  <a:lnTo>
                    <a:pt x="226" y="1790"/>
                  </a:lnTo>
                  <a:lnTo>
                    <a:pt x="238" y="1794"/>
                  </a:lnTo>
                  <a:lnTo>
                    <a:pt x="248" y="1790"/>
                  </a:lnTo>
                  <a:lnTo>
                    <a:pt x="250" y="1798"/>
                  </a:lnTo>
                  <a:lnTo>
                    <a:pt x="256" y="1802"/>
                  </a:lnTo>
                  <a:lnTo>
                    <a:pt x="260" y="1810"/>
                  </a:lnTo>
                  <a:lnTo>
                    <a:pt x="262" y="1816"/>
                  </a:lnTo>
                  <a:lnTo>
                    <a:pt x="266" y="1820"/>
                  </a:lnTo>
                  <a:lnTo>
                    <a:pt x="272" y="1824"/>
                  </a:lnTo>
                  <a:lnTo>
                    <a:pt x="272" y="1832"/>
                  </a:lnTo>
                  <a:lnTo>
                    <a:pt x="266" y="1832"/>
                  </a:lnTo>
                  <a:lnTo>
                    <a:pt x="262" y="1836"/>
                  </a:lnTo>
                  <a:lnTo>
                    <a:pt x="264" y="1844"/>
                  </a:lnTo>
                  <a:lnTo>
                    <a:pt x="266" y="1854"/>
                  </a:lnTo>
                  <a:lnTo>
                    <a:pt x="270" y="1862"/>
                  </a:lnTo>
                  <a:lnTo>
                    <a:pt x="282" y="1862"/>
                  </a:lnTo>
                  <a:lnTo>
                    <a:pt x="284" y="1864"/>
                  </a:lnTo>
                  <a:lnTo>
                    <a:pt x="294" y="1862"/>
                  </a:lnTo>
                  <a:lnTo>
                    <a:pt x="300" y="1864"/>
                  </a:lnTo>
                  <a:lnTo>
                    <a:pt x="300" y="1872"/>
                  </a:lnTo>
                  <a:lnTo>
                    <a:pt x="306" y="1872"/>
                  </a:lnTo>
                  <a:lnTo>
                    <a:pt x="306" y="1882"/>
                  </a:lnTo>
                  <a:lnTo>
                    <a:pt x="310" y="1890"/>
                  </a:lnTo>
                  <a:lnTo>
                    <a:pt x="312" y="1896"/>
                  </a:lnTo>
                  <a:lnTo>
                    <a:pt x="310" y="1900"/>
                  </a:lnTo>
                  <a:lnTo>
                    <a:pt x="312" y="1908"/>
                  </a:lnTo>
                  <a:lnTo>
                    <a:pt x="314" y="1910"/>
                  </a:lnTo>
                  <a:lnTo>
                    <a:pt x="320" y="1918"/>
                  </a:lnTo>
                  <a:lnTo>
                    <a:pt x="324" y="1912"/>
                  </a:lnTo>
                  <a:lnTo>
                    <a:pt x="332" y="1910"/>
                  </a:lnTo>
                  <a:lnTo>
                    <a:pt x="338" y="1912"/>
                  </a:lnTo>
                  <a:lnTo>
                    <a:pt x="346" y="1920"/>
                  </a:lnTo>
                  <a:lnTo>
                    <a:pt x="348" y="1918"/>
                  </a:lnTo>
                  <a:lnTo>
                    <a:pt x="352" y="1920"/>
                  </a:lnTo>
                  <a:lnTo>
                    <a:pt x="356" y="1924"/>
                  </a:lnTo>
                  <a:lnTo>
                    <a:pt x="362" y="1920"/>
                  </a:lnTo>
                  <a:lnTo>
                    <a:pt x="368" y="1918"/>
                  </a:lnTo>
                  <a:lnTo>
                    <a:pt x="372" y="1918"/>
                  </a:lnTo>
                  <a:lnTo>
                    <a:pt x="382" y="1914"/>
                  </a:lnTo>
                  <a:lnTo>
                    <a:pt x="388" y="1912"/>
                  </a:lnTo>
                  <a:lnTo>
                    <a:pt x="390" y="1916"/>
                  </a:lnTo>
                  <a:lnTo>
                    <a:pt x="394" y="1920"/>
                  </a:lnTo>
                  <a:lnTo>
                    <a:pt x="394" y="1924"/>
                  </a:lnTo>
                  <a:lnTo>
                    <a:pt x="398" y="1930"/>
                  </a:lnTo>
                  <a:lnTo>
                    <a:pt x="398" y="1932"/>
                  </a:lnTo>
                  <a:lnTo>
                    <a:pt x="406" y="1934"/>
                  </a:lnTo>
                  <a:lnTo>
                    <a:pt x="408" y="1938"/>
                  </a:lnTo>
                  <a:lnTo>
                    <a:pt x="412" y="1942"/>
                  </a:lnTo>
                  <a:lnTo>
                    <a:pt x="418" y="1938"/>
                  </a:lnTo>
                  <a:lnTo>
                    <a:pt x="418" y="1934"/>
                  </a:lnTo>
                  <a:lnTo>
                    <a:pt x="422" y="1932"/>
                  </a:lnTo>
                  <a:lnTo>
                    <a:pt x="426" y="1940"/>
                  </a:lnTo>
                  <a:lnTo>
                    <a:pt x="434" y="1942"/>
                  </a:lnTo>
                  <a:lnTo>
                    <a:pt x="442" y="1944"/>
                  </a:lnTo>
                  <a:lnTo>
                    <a:pt x="446" y="1948"/>
                  </a:lnTo>
                  <a:lnTo>
                    <a:pt x="454" y="1946"/>
                  </a:lnTo>
                  <a:lnTo>
                    <a:pt x="456" y="1950"/>
                  </a:lnTo>
                  <a:lnTo>
                    <a:pt x="462" y="1952"/>
                  </a:lnTo>
                  <a:lnTo>
                    <a:pt x="470" y="1954"/>
                  </a:lnTo>
                  <a:lnTo>
                    <a:pt x="472" y="1960"/>
                  </a:lnTo>
                  <a:lnTo>
                    <a:pt x="478" y="1964"/>
                  </a:lnTo>
                  <a:lnTo>
                    <a:pt x="482" y="1964"/>
                  </a:lnTo>
                  <a:lnTo>
                    <a:pt x="484" y="1962"/>
                  </a:lnTo>
                  <a:lnTo>
                    <a:pt x="488" y="1960"/>
                  </a:lnTo>
                  <a:lnTo>
                    <a:pt x="492" y="1962"/>
                  </a:lnTo>
                  <a:lnTo>
                    <a:pt x="490" y="1966"/>
                  </a:lnTo>
                  <a:lnTo>
                    <a:pt x="490" y="1970"/>
                  </a:lnTo>
                  <a:lnTo>
                    <a:pt x="492" y="1972"/>
                  </a:lnTo>
                  <a:lnTo>
                    <a:pt x="492" y="1978"/>
                  </a:lnTo>
                  <a:lnTo>
                    <a:pt x="492" y="1982"/>
                  </a:lnTo>
                  <a:lnTo>
                    <a:pt x="488" y="1986"/>
                  </a:lnTo>
                  <a:lnTo>
                    <a:pt x="486" y="1988"/>
                  </a:lnTo>
                  <a:lnTo>
                    <a:pt x="480" y="1992"/>
                  </a:lnTo>
                  <a:lnTo>
                    <a:pt x="474" y="1994"/>
                  </a:lnTo>
                  <a:lnTo>
                    <a:pt x="478" y="2000"/>
                  </a:lnTo>
                  <a:lnTo>
                    <a:pt x="482" y="2002"/>
                  </a:lnTo>
                  <a:lnTo>
                    <a:pt x="488" y="2004"/>
                  </a:lnTo>
                  <a:lnTo>
                    <a:pt x="486" y="2008"/>
                  </a:lnTo>
                  <a:lnTo>
                    <a:pt x="476" y="2008"/>
                  </a:lnTo>
                  <a:lnTo>
                    <a:pt x="474" y="2012"/>
                  </a:lnTo>
                  <a:lnTo>
                    <a:pt x="474" y="2018"/>
                  </a:lnTo>
                  <a:lnTo>
                    <a:pt x="476" y="2020"/>
                  </a:lnTo>
                  <a:lnTo>
                    <a:pt x="480" y="2022"/>
                  </a:lnTo>
                  <a:lnTo>
                    <a:pt x="480" y="2026"/>
                  </a:lnTo>
                  <a:lnTo>
                    <a:pt x="482" y="2030"/>
                  </a:lnTo>
                  <a:lnTo>
                    <a:pt x="482" y="2036"/>
                  </a:lnTo>
                  <a:lnTo>
                    <a:pt x="484" y="2036"/>
                  </a:lnTo>
                  <a:lnTo>
                    <a:pt x="482" y="2050"/>
                  </a:lnTo>
                  <a:lnTo>
                    <a:pt x="478" y="2056"/>
                  </a:lnTo>
                  <a:lnTo>
                    <a:pt x="478" y="2062"/>
                  </a:lnTo>
                  <a:lnTo>
                    <a:pt x="472" y="2064"/>
                  </a:lnTo>
                  <a:lnTo>
                    <a:pt x="458" y="2060"/>
                  </a:lnTo>
                  <a:lnTo>
                    <a:pt x="446" y="2062"/>
                  </a:lnTo>
                  <a:lnTo>
                    <a:pt x="442" y="2062"/>
                  </a:lnTo>
                  <a:lnTo>
                    <a:pt x="442" y="2066"/>
                  </a:lnTo>
                  <a:lnTo>
                    <a:pt x="438" y="2070"/>
                  </a:lnTo>
                  <a:lnTo>
                    <a:pt x="430" y="2074"/>
                  </a:lnTo>
                  <a:lnTo>
                    <a:pt x="424" y="2074"/>
                  </a:lnTo>
                  <a:lnTo>
                    <a:pt x="420" y="2076"/>
                  </a:lnTo>
                  <a:lnTo>
                    <a:pt x="420" y="2090"/>
                  </a:lnTo>
                  <a:lnTo>
                    <a:pt x="420" y="2096"/>
                  </a:lnTo>
                  <a:lnTo>
                    <a:pt x="418" y="2098"/>
                  </a:lnTo>
                  <a:lnTo>
                    <a:pt x="418" y="2102"/>
                  </a:lnTo>
                  <a:lnTo>
                    <a:pt x="442" y="2098"/>
                  </a:lnTo>
                  <a:lnTo>
                    <a:pt x="456" y="2096"/>
                  </a:lnTo>
                  <a:lnTo>
                    <a:pt x="460" y="2106"/>
                  </a:lnTo>
                  <a:lnTo>
                    <a:pt x="438" y="2118"/>
                  </a:lnTo>
                  <a:lnTo>
                    <a:pt x="426" y="2126"/>
                  </a:lnTo>
                  <a:lnTo>
                    <a:pt x="412" y="2128"/>
                  </a:lnTo>
                  <a:lnTo>
                    <a:pt x="406" y="2130"/>
                  </a:lnTo>
                  <a:lnTo>
                    <a:pt x="402" y="2132"/>
                  </a:lnTo>
                  <a:lnTo>
                    <a:pt x="410" y="2142"/>
                  </a:lnTo>
                  <a:lnTo>
                    <a:pt x="420" y="2148"/>
                  </a:lnTo>
                  <a:lnTo>
                    <a:pt x="428" y="2162"/>
                  </a:lnTo>
                  <a:lnTo>
                    <a:pt x="420" y="2164"/>
                  </a:lnTo>
                  <a:lnTo>
                    <a:pt x="410" y="2166"/>
                  </a:lnTo>
                  <a:lnTo>
                    <a:pt x="406" y="2178"/>
                  </a:lnTo>
                  <a:lnTo>
                    <a:pt x="400" y="2190"/>
                  </a:lnTo>
                  <a:lnTo>
                    <a:pt x="398" y="2202"/>
                  </a:lnTo>
                  <a:lnTo>
                    <a:pt x="390" y="2204"/>
                  </a:lnTo>
                  <a:lnTo>
                    <a:pt x="382" y="2204"/>
                  </a:lnTo>
                  <a:lnTo>
                    <a:pt x="370" y="2208"/>
                  </a:lnTo>
                  <a:lnTo>
                    <a:pt x="384" y="2224"/>
                  </a:lnTo>
                  <a:lnTo>
                    <a:pt x="390" y="2238"/>
                  </a:lnTo>
                  <a:lnTo>
                    <a:pt x="396" y="2238"/>
                  </a:lnTo>
                  <a:lnTo>
                    <a:pt x="402" y="2234"/>
                  </a:lnTo>
                  <a:lnTo>
                    <a:pt x="406" y="2236"/>
                  </a:lnTo>
                  <a:lnTo>
                    <a:pt x="414" y="2248"/>
                  </a:lnTo>
                  <a:lnTo>
                    <a:pt x="420" y="2252"/>
                  </a:lnTo>
                  <a:lnTo>
                    <a:pt x="432" y="2254"/>
                  </a:lnTo>
                  <a:lnTo>
                    <a:pt x="446" y="2264"/>
                  </a:lnTo>
                  <a:lnTo>
                    <a:pt x="466" y="2284"/>
                  </a:lnTo>
                  <a:lnTo>
                    <a:pt x="492" y="2308"/>
                  </a:lnTo>
                  <a:lnTo>
                    <a:pt x="492" y="2300"/>
                  </a:lnTo>
                  <a:lnTo>
                    <a:pt x="498" y="2296"/>
                  </a:lnTo>
                  <a:lnTo>
                    <a:pt x="502" y="2298"/>
                  </a:lnTo>
                  <a:lnTo>
                    <a:pt x="504" y="2298"/>
                  </a:lnTo>
                  <a:lnTo>
                    <a:pt x="510" y="2300"/>
                  </a:lnTo>
                  <a:lnTo>
                    <a:pt x="518" y="2300"/>
                  </a:lnTo>
                  <a:lnTo>
                    <a:pt x="524" y="2302"/>
                  </a:lnTo>
                  <a:lnTo>
                    <a:pt x="528" y="2306"/>
                  </a:lnTo>
                  <a:lnTo>
                    <a:pt x="532" y="2308"/>
                  </a:lnTo>
                  <a:lnTo>
                    <a:pt x="534" y="2308"/>
                  </a:lnTo>
                  <a:lnTo>
                    <a:pt x="544" y="2308"/>
                  </a:lnTo>
                  <a:lnTo>
                    <a:pt x="548" y="2312"/>
                  </a:lnTo>
                  <a:lnTo>
                    <a:pt x="552" y="2316"/>
                  </a:lnTo>
                  <a:lnTo>
                    <a:pt x="558" y="2316"/>
                  </a:lnTo>
                  <a:lnTo>
                    <a:pt x="564" y="2318"/>
                  </a:lnTo>
                  <a:lnTo>
                    <a:pt x="568" y="2318"/>
                  </a:lnTo>
                  <a:lnTo>
                    <a:pt x="576" y="2316"/>
                  </a:lnTo>
                  <a:lnTo>
                    <a:pt x="586" y="2316"/>
                  </a:lnTo>
                  <a:lnTo>
                    <a:pt x="592" y="2320"/>
                  </a:lnTo>
                  <a:lnTo>
                    <a:pt x="596" y="2320"/>
                  </a:lnTo>
                  <a:lnTo>
                    <a:pt x="600" y="2318"/>
                  </a:lnTo>
                  <a:lnTo>
                    <a:pt x="606" y="2322"/>
                  </a:lnTo>
                  <a:lnTo>
                    <a:pt x="608" y="2326"/>
                  </a:lnTo>
                  <a:lnTo>
                    <a:pt x="614" y="2330"/>
                  </a:lnTo>
                  <a:lnTo>
                    <a:pt x="622" y="2334"/>
                  </a:lnTo>
                  <a:lnTo>
                    <a:pt x="628" y="2336"/>
                  </a:lnTo>
                  <a:lnTo>
                    <a:pt x="632" y="2338"/>
                  </a:lnTo>
                  <a:lnTo>
                    <a:pt x="638" y="2340"/>
                  </a:lnTo>
                  <a:lnTo>
                    <a:pt x="636" y="2344"/>
                  </a:lnTo>
                  <a:lnTo>
                    <a:pt x="634" y="2346"/>
                  </a:lnTo>
                  <a:lnTo>
                    <a:pt x="638" y="2350"/>
                  </a:lnTo>
                  <a:lnTo>
                    <a:pt x="642" y="2350"/>
                  </a:lnTo>
                  <a:lnTo>
                    <a:pt x="648" y="2348"/>
                  </a:lnTo>
                  <a:lnTo>
                    <a:pt x="652" y="2348"/>
                  </a:lnTo>
                  <a:lnTo>
                    <a:pt x="656" y="2342"/>
                  </a:lnTo>
                  <a:lnTo>
                    <a:pt x="660" y="2340"/>
                  </a:lnTo>
                  <a:lnTo>
                    <a:pt x="666" y="2340"/>
                  </a:lnTo>
                  <a:lnTo>
                    <a:pt x="672" y="2342"/>
                  </a:lnTo>
                  <a:lnTo>
                    <a:pt x="674" y="2346"/>
                  </a:lnTo>
                  <a:lnTo>
                    <a:pt x="676" y="2340"/>
                  </a:lnTo>
                  <a:lnTo>
                    <a:pt x="678" y="2340"/>
                  </a:lnTo>
                  <a:lnTo>
                    <a:pt x="680" y="2340"/>
                  </a:lnTo>
                  <a:lnTo>
                    <a:pt x="684" y="2342"/>
                  </a:lnTo>
                  <a:lnTo>
                    <a:pt x="686" y="2344"/>
                  </a:lnTo>
                  <a:lnTo>
                    <a:pt x="690" y="2344"/>
                  </a:lnTo>
                  <a:lnTo>
                    <a:pt x="694" y="2348"/>
                  </a:lnTo>
                  <a:lnTo>
                    <a:pt x="698" y="2352"/>
                  </a:lnTo>
                  <a:lnTo>
                    <a:pt x="704" y="2352"/>
                  </a:lnTo>
                  <a:lnTo>
                    <a:pt x="710" y="2352"/>
                  </a:lnTo>
                  <a:lnTo>
                    <a:pt x="712" y="2354"/>
                  </a:lnTo>
                  <a:lnTo>
                    <a:pt x="710" y="2360"/>
                  </a:lnTo>
                  <a:lnTo>
                    <a:pt x="708" y="2366"/>
                  </a:lnTo>
                  <a:lnTo>
                    <a:pt x="714" y="2374"/>
                  </a:lnTo>
                  <a:lnTo>
                    <a:pt x="720" y="2376"/>
                  </a:lnTo>
                  <a:lnTo>
                    <a:pt x="724" y="2380"/>
                  </a:lnTo>
                  <a:lnTo>
                    <a:pt x="728" y="2380"/>
                  </a:lnTo>
                  <a:lnTo>
                    <a:pt x="732" y="2380"/>
                  </a:lnTo>
                  <a:lnTo>
                    <a:pt x="736" y="2382"/>
                  </a:lnTo>
                  <a:lnTo>
                    <a:pt x="738" y="2386"/>
                  </a:lnTo>
                  <a:lnTo>
                    <a:pt x="742" y="2386"/>
                  </a:lnTo>
                  <a:lnTo>
                    <a:pt x="744" y="2388"/>
                  </a:lnTo>
                  <a:lnTo>
                    <a:pt x="748" y="2388"/>
                  </a:lnTo>
                  <a:lnTo>
                    <a:pt x="750" y="2388"/>
                  </a:lnTo>
                  <a:lnTo>
                    <a:pt x="752" y="2392"/>
                  </a:lnTo>
                  <a:lnTo>
                    <a:pt x="760" y="2400"/>
                  </a:lnTo>
                  <a:lnTo>
                    <a:pt x="762" y="2402"/>
                  </a:lnTo>
                  <a:lnTo>
                    <a:pt x="764" y="2402"/>
                  </a:lnTo>
                  <a:lnTo>
                    <a:pt x="770" y="2408"/>
                  </a:lnTo>
                  <a:lnTo>
                    <a:pt x="770" y="2416"/>
                  </a:lnTo>
                  <a:lnTo>
                    <a:pt x="780" y="2418"/>
                  </a:lnTo>
                  <a:lnTo>
                    <a:pt x="788" y="2420"/>
                  </a:lnTo>
                  <a:lnTo>
                    <a:pt x="794" y="2420"/>
                  </a:lnTo>
                  <a:lnTo>
                    <a:pt x="796" y="2414"/>
                  </a:lnTo>
                  <a:lnTo>
                    <a:pt x="802" y="2408"/>
                  </a:lnTo>
                  <a:lnTo>
                    <a:pt x="808" y="2404"/>
                  </a:lnTo>
                  <a:lnTo>
                    <a:pt x="816" y="2398"/>
                  </a:lnTo>
                  <a:lnTo>
                    <a:pt x="820" y="2388"/>
                  </a:lnTo>
                  <a:lnTo>
                    <a:pt x="820" y="2384"/>
                  </a:lnTo>
                  <a:lnTo>
                    <a:pt x="814" y="2384"/>
                  </a:lnTo>
                  <a:lnTo>
                    <a:pt x="810" y="2376"/>
                  </a:lnTo>
                  <a:lnTo>
                    <a:pt x="802" y="2364"/>
                  </a:lnTo>
                  <a:lnTo>
                    <a:pt x="800" y="2358"/>
                  </a:lnTo>
                  <a:lnTo>
                    <a:pt x="794" y="2348"/>
                  </a:lnTo>
                  <a:lnTo>
                    <a:pt x="788" y="2348"/>
                  </a:lnTo>
                  <a:lnTo>
                    <a:pt x="786" y="2336"/>
                  </a:lnTo>
                  <a:lnTo>
                    <a:pt x="784" y="2332"/>
                  </a:lnTo>
                  <a:lnTo>
                    <a:pt x="778" y="2328"/>
                  </a:lnTo>
                  <a:lnTo>
                    <a:pt x="778" y="2318"/>
                  </a:lnTo>
                  <a:lnTo>
                    <a:pt x="782" y="2314"/>
                  </a:lnTo>
                  <a:lnTo>
                    <a:pt x="778" y="2310"/>
                  </a:lnTo>
                  <a:lnTo>
                    <a:pt x="778" y="2302"/>
                  </a:lnTo>
                  <a:lnTo>
                    <a:pt x="782" y="2292"/>
                  </a:lnTo>
                  <a:lnTo>
                    <a:pt x="784" y="2282"/>
                  </a:lnTo>
                  <a:lnTo>
                    <a:pt x="782" y="2282"/>
                  </a:lnTo>
                  <a:lnTo>
                    <a:pt x="780" y="2288"/>
                  </a:lnTo>
                  <a:lnTo>
                    <a:pt x="778" y="2296"/>
                  </a:lnTo>
                  <a:lnTo>
                    <a:pt x="776" y="2300"/>
                  </a:lnTo>
                  <a:lnTo>
                    <a:pt x="774" y="2296"/>
                  </a:lnTo>
                  <a:lnTo>
                    <a:pt x="776" y="2292"/>
                  </a:lnTo>
                  <a:lnTo>
                    <a:pt x="778" y="2282"/>
                  </a:lnTo>
                  <a:lnTo>
                    <a:pt x="772" y="2272"/>
                  </a:lnTo>
                  <a:lnTo>
                    <a:pt x="768" y="2264"/>
                  </a:lnTo>
                  <a:lnTo>
                    <a:pt x="764" y="2264"/>
                  </a:lnTo>
                  <a:lnTo>
                    <a:pt x="762" y="2256"/>
                  </a:lnTo>
                  <a:lnTo>
                    <a:pt x="756" y="2256"/>
                  </a:lnTo>
                  <a:lnTo>
                    <a:pt x="750" y="2250"/>
                  </a:lnTo>
                  <a:lnTo>
                    <a:pt x="748" y="2246"/>
                  </a:lnTo>
                  <a:lnTo>
                    <a:pt x="750" y="2238"/>
                  </a:lnTo>
                  <a:lnTo>
                    <a:pt x="758" y="2232"/>
                  </a:lnTo>
                  <a:lnTo>
                    <a:pt x="762" y="2228"/>
                  </a:lnTo>
                  <a:lnTo>
                    <a:pt x="766" y="2222"/>
                  </a:lnTo>
                  <a:lnTo>
                    <a:pt x="772" y="2212"/>
                  </a:lnTo>
                  <a:lnTo>
                    <a:pt x="774" y="2204"/>
                  </a:lnTo>
                  <a:lnTo>
                    <a:pt x="778" y="2196"/>
                  </a:lnTo>
                  <a:lnTo>
                    <a:pt x="782" y="2192"/>
                  </a:lnTo>
                  <a:lnTo>
                    <a:pt x="778" y="2184"/>
                  </a:lnTo>
                  <a:lnTo>
                    <a:pt x="780" y="2182"/>
                  </a:lnTo>
                  <a:lnTo>
                    <a:pt x="782" y="2180"/>
                  </a:lnTo>
                  <a:lnTo>
                    <a:pt x="784" y="2182"/>
                  </a:lnTo>
                  <a:lnTo>
                    <a:pt x="790" y="2184"/>
                  </a:lnTo>
                  <a:lnTo>
                    <a:pt x="796" y="2182"/>
                  </a:lnTo>
                  <a:lnTo>
                    <a:pt x="806" y="2178"/>
                  </a:lnTo>
                  <a:lnTo>
                    <a:pt x="812" y="2172"/>
                  </a:lnTo>
                  <a:lnTo>
                    <a:pt x="818" y="2168"/>
                  </a:lnTo>
                  <a:lnTo>
                    <a:pt x="824" y="2172"/>
                  </a:lnTo>
                  <a:lnTo>
                    <a:pt x="826" y="2170"/>
                  </a:lnTo>
                  <a:lnTo>
                    <a:pt x="826" y="2162"/>
                  </a:lnTo>
                  <a:lnTo>
                    <a:pt x="828" y="2162"/>
                  </a:lnTo>
                  <a:lnTo>
                    <a:pt x="834" y="2158"/>
                  </a:lnTo>
                  <a:lnTo>
                    <a:pt x="842" y="2152"/>
                  </a:lnTo>
                  <a:lnTo>
                    <a:pt x="844" y="2146"/>
                  </a:lnTo>
                  <a:lnTo>
                    <a:pt x="834" y="2142"/>
                  </a:lnTo>
                  <a:lnTo>
                    <a:pt x="820" y="2132"/>
                  </a:lnTo>
                  <a:lnTo>
                    <a:pt x="818" y="2124"/>
                  </a:lnTo>
                  <a:lnTo>
                    <a:pt x="824" y="2122"/>
                  </a:lnTo>
                  <a:lnTo>
                    <a:pt x="830" y="2124"/>
                  </a:lnTo>
                  <a:lnTo>
                    <a:pt x="836" y="2128"/>
                  </a:lnTo>
                  <a:lnTo>
                    <a:pt x="840" y="2124"/>
                  </a:lnTo>
                  <a:lnTo>
                    <a:pt x="822" y="2096"/>
                  </a:lnTo>
                  <a:lnTo>
                    <a:pt x="816" y="2082"/>
                  </a:lnTo>
                  <a:lnTo>
                    <a:pt x="808" y="2078"/>
                  </a:lnTo>
                  <a:lnTo>
                    <a:pt x="800" y="2066"/>
                  </a:lnTo>
                  <a:lnTo>
                    <a:pt x="790" y="2066"/>
                  </a:lnTo>
                  <a:lnTo>
                    <a:pt x="784" y="2066"/>
                  </a:lnTo>
                  <a:lnTo>
                    <a:pt x="774" y="2062"/>
                  </a:lnTo>
                  <a:lnTo>
                    <a:pt x="772" y="2070"/>
                  </a:lnTo>
                  <a:lnTo>
                    <a:pt x="764" y="2056"/>
                  </a:lnTo>
                  <a:lnTo>
                    <a:pt x="766" y="2048"/>
                  </a:lnTo>
                  <a:lnTo>
                    <a:pt x="762" y="2038"/>
                  </a:lnTo>
                  <a:lnTo>
                    <a:pt x="740" y="2030"/>
                  </a:lnTo>
                  <a:lnTo>
                    <a:pt x="750" y="2000"/>
                  </a:lnTo>
                  <a:lnTo>
                    <a:pt x="758" y="1992"/>
                  </a:lnTo>
                  <a:lnTo>
                    <a:pt x="762" y="1986"/>
                  </a:lnTo>
                  <a:lnTo>
                    <a:pt x="758" y="1980"/>
                  </a:lnTo>
                  <a:lnTo>
                    <a:pt x="752" y="1976"/>
                  </a:lnTo>
                  <a:lnTo>
                    <a:pt x="756" y="1940"/>
                  </a:lnTo>
                  <a:lnTo>
                    <a:pt x="770" y="1936"/>
                  </a:lnTo>
                  <a:lnTo>
                    <a:pt x="776" y="1922"/>
                  </a:lnTo>
                  <a:lnTo>
                    <a:pt x="778" y="1914"/>
                  </a:lnTo>
                  <a:lnTo>
                    <a:pt x="784" y="1912"/>
                  </a:lnTo>
                  <a:lnTo>
                    <a:pt x="794" y="1918"/>
                  </a:lnTo>
                  <a:lnTo>
                    <a:pt x="802" y="1932"/>
                  </a:lnTo>
                  <a:lnTo>
                    <a:pt x="810" y="1944"/>
                  </a:lnTo>
                  <a:lnTo>
                    <a:pt x="822" y="1944"/>
                  </a:lnTo>
                  <a:lnTo>
                    <a:pt x="830" y="1938"/>
                  </a:lnTo>
                  <a:lnTo>
                    <a:pt x="830" y="1926"/>
                  </a:lnTo>
                  <a:lnTo>
                    <a:pt x="828" y="1914"/>
                  </a:lnTo>
                  <a:lnTo>
                    <a:pt x="826" y="1902"/>
                  </a:lnTo>
                  <a:lnTo>
                    <a:pt x="834" y="1896"/>
                  </a:lnTo>
                  <a:lnTo>
                    <a:pt x="850" y="1886"/>
                  </a:lnTo>
                  <a:lnTo>
                    <a:pt x="854" y="1878"/>
                  </a:lnTo>
                  <a:lnTo>
                    <a:pt x="858" y="1870"/>
                  </a:lnTo>
                  <a:lnTo>
                    <a:pt x="868" y="1866"/>
                  </a:lnTo>
                  <a:lnTo>
                    <a:pt x="876" y="1864"/>
                  </a:lnTo>
                  <a:lnTo>
                    <a:pt x="890" y="1854"/>
                  </a:lnTo>
                  <a:lnTo>
                    <a:pt x="900" y="1844"/>
                  </a:lnTo>
                  <a:lnTo>
                    <a:pt x="908" y="1836"/>
                  </a:lnTo>
                  <a:lnTo>
                    <a:pt x="920" y="1838"/>
                  </a:lnTo>
                  <a:lnTo>
                    <a:pt x="928" y="1838"/>
                  </a:lnTo>
                  <a:lnTo>
                    <a:pt x="934" y="1846"/>
                  </a:lnTo>
                  <a:lnTo>
                    <a:pt x="944" y="1842"/>
                  </a:lnTo>
                  <a:lnTo>
                    <a:pt x="950" y="1838"/>
                  </a:lnTo>
                  <a:lnTo>
                    <a:pt x="960" y="1830"/>
                  </a:lnTo>
                  <a:lnTo>
                    <a:pt x="966" y="1832"/>
                  </a:lnTo>
                  <a:lnTo>
                    <a:pt x="974" y="1848"/>
                  </a:lnTo>
                  <a:lnTo>
                    <a:pt x="988" y="1848"/>
                  </a:lnTo>
                  <a:lnTo>
                    <a:pt x="998" y="1846"/>
                  </a:lnTo>
                  <a:lnTo>
                    <a:pt x="1014" y="1850"/>
                  </a:lnTo>
                  <a:lnTo>
                    <a:pt x="1014" y="1860"/>
                  </a:lnTo>
                  <a:lnTo>
                    <a:pt x="1026" y="1866"/>
                  </a:lnTo>
                  <a:lnTo>
                    <a:pt x="1038" y="1876"/>
                  </a:lnTo>
                  <a:lnTo>
                    <a:pt x="1046" y="1882"/>
                  </a:lnTo>
                  <a:lnTo>
                    <a:pt x="1048" y="1898"/>
                  </a:lnTo>
                  <a:lnTo>
                    <a:pt x="1052" y="1902"/>
                  </a:lnTo>
                  <a:lnTo>
                    <a:pt x="1056" y="1896"/>
                  </a:lnTo>
                  <a:lnTo>
                    <a:pt x="1052" y="1882"/>
                  </a:lnTo>
                  <a:lnTo>
                    <a:pt x="1052" y="1876"/>
                  </a:lnTo>
                  <a:lnTo>
                    <a:pt x="1064" y="1878"/>
                  </a:lnTo>
                  <a:lnTo>
                    <a:pt x="1074" y="1892"/>
                  </a:lnTo>
                  <a:lnTo>
                    <a:pt x="1086" y="1896"/>
                  </a:lnTo>
                  <a:lnTo>
                    <a:pt x="1094" y="1902"/>
                  </a:lnTo>
                  <a:lnTo>
                    <a:pt x="1104" y="1898"/>
                  </a:lnTo>
                  <a:lnTo>
                    <a:pt x="1110" y="1890"/>
                  </a:lnTo>
                  <a:lnTo>
                    <a:pt x="1116" y="1880"/>
                  </a:lnTo>
                  <a:lnTo>
                    <a:pt x="1124" y="1870"/>
                  </a:lnTo>
                  <a:lnTo>
                    <a:pt x="1140" y="1872"/>
                  </a:lnTo>
                  <a:lnTo>
                    <a:pt x="1150" y="1874"/>
                  </a:lnTo>
                  <a:lnTo>
                    <a:pt x="1162" y="1884"/>
                  </a:lnTo>
                  <a:lnTo>
                    <a:pt x="1172" y="1882"/>
                  </a:lnTo>
                  <a:lnTo>
                    <a:pt x="1174" y="1872"/>
                  </a:lnTo>
                  <a:lnTo>
                    <a:pt x="1194" y="1868"/>
                  </a:lnTo>
                  <a:lnTo>
                    <a:pt x="1206" y="1872"/>
                  </a:lnTo>
                  <a:lnTo>
                    <a:pt x="1210" y="1886"/>
                  </a:lnTo>
                  <a:lnTo>
                    <a:pt x="1226" y="1896"/>
                  </a:lnTo>
                  <a:lnTo>
                    <a:pt x="1240" y="1898"/>
                  </a:lnTo>
                  <a:lnTo>
                    <a:pt x="1246" y="1904"/>
                  </a:lnTo>
                  <a:lnTo>
                    <a:pt x="1258" y="1894"/>
                  </a:lnTo>
                  <a:lnTo>
                    <a:pt x="1262" y="1886"/>
                  </a:lnTo>
                  <a:lnTo>
                    <a:pt x="1266" y="1886"/>
                  </a:lnTo>
                  <a:lnTo>
                    <a:pt x="1272" y="1896"/>
                  </a:lnTo>
                  <a:lnTo>
                    <a:pt x="1288" y="1896"/>
                  </a:lnTo>
                  <a:lnTo>
                    <a:pt x="1316" y="1884"/>
                  </a:lnTo>
                  <a:lnTo>
                    <a:pt x="1318" y="1876"/>
                  </a:lnTo>
                  <a:lnTo>
                    <a:pt x="1320" y="1858"/>
                  </a:lnTo>
                  <a:lnTo>
                    <a:pt x="1316" y="1850"/>
                  </a:lnTo>
                  <a:lnTo>
                    <a:pt x="1296" y="1846"/>
                  </a:lnTo>
                  <a:lnTo>
                    <a:pt x="1290" y="1838"/>
                  </a:lnTo>
                  <a:lnTo>
                    <a:pt x="1280" y="1836"/>
                  </a:lnTo>
                  <a:lnTo>
                    <a:pt x="1272" y="1832"/>
                  </a:lnTo>
                  <a:lnTo>
                    <a:pt x="1274" y="1826"/>
                  </a:lnTo>
                  <a:lnTo>
                    <a:pt x="1268" y="1824"/>
                  </a:lnTo>
                  <a:lnTo>
                    <a:pt x="1264" y="1824"/>
                  </a:lnTo>
                  <a:lnTo>
                    <a:pt x="1260" y="1816"/>
                  </a:lnTo>
                  <a:lnTo>
                    <a:pt x="1268" y="1814"/>
                  </a:lnTo>
                  <a:lnTo>
                    <a:pt x="1282" y="1802"/>
                  </a:lnTo>
                  <a:lnTo>
                    <a:pt x="1292" y="1800"/>
                  </a:lnTo>
                  <a:lnTo>
                    <a:pt x="1298" y="1790"/>
                  </a:lnTo>
                  <a:lnTo>
                    <a:pt x="1290" y="1776"/>
                  </a:lnTo>
                  <a:lnTo>
                    <a:pt x="1288" y="1770"/>
                  </a:lnTo>
                  <a:lnTo>
                    <a:pt x="1298" y="1754"/>
                  </a:lnTo>
                  <a:lnTo>
                    <a:pt x="1310" y="1750"/>
                  </a:lnTo>
                  <a:lnTo>
                    <a:pt x="1330" y="1754"/>
                  </a:lnTo>
                  <a:lnTo>
                    <a:pt x="1338" y="1752"/>
                  </a:lnTo>
                  <a:lnTo>
                    <a:pt x="1340" y="1744"/>
                  </a:lnTo>
                  <a:lnTo>
                    <a:pt x="1324" y="1736"/>
                  </a:lnTo>
                  <a:lnTo>
                    <a:pt x="1306" y="1732"/>
                  </a:lnTo>
                  <a:lnTo>
                    <a:pt x="1306" y="1724"/>
                  </a:lnTo>
                  <a:lnTo>
                    <a:pt x="1310" y="1722"/>
                  </a:lnTo>
                  <a:lnTo>
                    <a:pt x="1306" y="1714"/>
                  </a:lnTo>
                  <a:lnTo>
                    <a:pt x="1304" y="1702"/>
                  </a:lnTo>
                  <a:lnTo>
                    <a:pt x="1308" y="1686"/>
                  </a:lnTo>
                  <a:lnTo>
                    <a:pt x="1314" y="1684"/>
                  </a:lnTo>
                  <a:lnTo>
                    <a:pt x="1332" y="1690"/>
                  </a:lnTo>
                  <a:lnTo>
                    <a:pt x="1354" y="1690"/>
                  </a:lnTo>
                  <a:lnTo>
                    <a:pt x="1360" y="1684"/>
                  </a:lnTo>
                  <a:lnTo>
                    <a:pt x="1384" y="1672"/>
                  </a:lnTo>
                  <a:lnTo>
                    <a:pt x="1402" y="1670"/>
                  </a:lnTo>
                  <a:lnTo>
                    <a:pt x="1414" y="1666"/>
                  </a:lnTo>
                  <a:lnTo>
                    <a:pt x="1442" y="1664"/>
                  </a:lnTo>
                  <a:lnTo>
                    <a:pt x="1452" y="1662"/>
                  </a:lnTo>
                  <a:lnTo>
                    <a:pt x="1458" y="1664"/>
                  </a:lnTo>
                  <a:lnTo>
                    <a:pt x="1462" y="1654"/>
                  </a:lnTo>
                  <a:lnTo>
                    <a:pt x="1472" y="1644"/>
                  </a:lnTo>
                  <a:lnTo>
                    <a:pt x="1492" y="1642"/>
                  </a:lnTo>
                  <a:lnTo>
                    <a:pt x="1528" y="1630"/>
                  </a:lnTo>
                  <a:lnTo>
                    <a:pt x="1560" y="1628"/>
                  </a:lnTo>
                  <a:lnTo>
                    <a:pt x="1570" y="1626"/>
                  </a:lnTo>
                  <a:lnTo>
                    <a:pt x="1576" y="1616"/>
                  </a:lnTo>
                  <a:lnTo>
                    <a:pt x="1576" y="1606"/>
                  </a:lnTo>
                  <a:lnTo>
                    <a:pt x="1586" y="1606"/>
                  </a:lnTo>
                  <a:lnTo>
                    <a:pt x="1596" y="1600"/>
                  </a:lnTo>
                  <a:lnTo>
                    <a:pt x="1598" y="1594"/>
                  </a:lnTo>
                  <a:lnTo>
                    <a:pt x="1610" y="1592"/>
                  </a:lnTo>
                  <a:lnTo>
                    <a:pt x="1626" y="1596"/>
                  </a:lnTo>
                  <a:lnTo>
                    <a:pt x="1632" y="1598"/>
                  </a:lnTo>
                  <a:lnTo>
                    <a:pt x="1632" y="8"/>
                  </a:lnTo>
                  <a:close/>
                </a:path>
              </a:pathLst>
            </a:custGeom>
            <a:solidFill>
              <a:srgbClr val="B2B2B2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 sz="1350"/>
            </a:p>
          </p:txBody>
        </p:sp>
        <p:sp>
          <p:nvSpPr>
            <p:cNvPr id="44" name="Freeform 40"/>
            <p:cNvSpPr>
              <a:spLocks noEditPoints="1"/>
            </p:cNvSpPr>
            <p:nvPr/>
          </p:nvSpPr>
          <p:spPr bwMode="gray">
            <a:xfrm>
              <a:off x="4803775" y="4818063"/>
              <a:ext cx="765175" cy="833437"/>
            </a:xfrm>
            <a:custGeom>
              <a:avLst/>
              <a:gdLst>
                <a:gd name="T0" fmla="*/ 275 w 462"/>
                <a:gd name="T1" fmla="*/ 1081 h 536"/>
                <a:gd name="T2" fmla="*/ 255 w 462"/>
                <a:gd name="T3" fmla="*/ 900 h 536"/>
                <a:gd name="T4" fmla="*/ 362 w 462"/>
                <a:gd name="T5" fmla="*/ 867 h 536"/>
                <a:gd name="T6" fmla="*/ 475 w 462"/>
                <a:gd name="T7" fmla="*/ 947 h 536"/>
                <a:gd name="T8" fmla="*/ 413 w 462"/>
                <a:gd name="T9" fmla="*/ 1092 h 536"/>
                <a:gd name="T10" fmla="*/ 344 w 462"/>
                <a:gd name="T11" fmla="*/ 1128 h 536"/>
                <a:gd name="T12" fmla="*/ 1012 w 462"/>
                <a:gd name="T13" fmla="*/ 206 h 536"/>
                <a:gd name="T14" fmla="*/ 881 w 462"/>
                <a:gd name="T15" fmla="*/ 239 h 536"/>
                <a:gd name="T16" fmla="*/ 858 w 462"/>
                <a:gd name="T17" fmla="*/ 281 h 536"/>
                <a:gd name="T18" fmla="*/ 852 w 462"/>
                <a:gd name="T19" fmla="*/ 355 h 536"/>
                <a:gd name="T20" fmla="*/ 1066 w 462"/>
                <a:gd name="T21" fmla="*/ 534 h 536"/>
                <a:gd name="T22" fmla="*/ 1180 w 462"/>
                <a:gd name="T23" fmla="*/ 691 h 536"/>
                <a:gd name="T24" fmla="*/ 1404 w 462"/>
                <a:gd name="T25" fmla="*/ 739 h 536"/>
                <a:gd name="T26" fmla="*/ 1404 w 462"/>
                <a:gd name="T27" fmla="*/ 803 h 536"/>
                <a:gd name="T28" fmla="*/ 1700 w 462"/>
                <a:gd name="T29" fmla="*/ 923 h 536"/>
                <a:gd name="T30" fmla="*/ 1716 w 462"/>
                <a:gd name="T31" fmla="*/ 1008 h 536"/>
                <a:gd name="T32" fmla="*/ 1609 w 462"/>
                <a:gd name="T33" fmla="*/ 954 h 536"/>
                <a:gd name="T34" fmla="*/ 1526 w 462"/>
                <a:gd name="T35" fmla="*/ 945 h 536"/>
                <a:gd name="T36" fmla="*/ 1481 w 462"/>
                <a:gd name="T37" fmla="*/ 1034 h 536"/>
                <a:gd name="T38" fmla="*/ 1573 w 462"/>
                <a:gd name="T39" fmla="*/ 1118 h 536"/>
                <a:gd name="T40" fmla="*/ 1488 w 462"/>
                <a:gd name="T41" fmla="*/ 1191 h 536"/>
                <a:gd name="T42" fmla="*/ 1342 w 462"/>
                <a:gd name="T43" fmla="*/ 1251 h 536"/>
                <a:gd name="T44" fmla="*/ 1395 w 462"/>
                <a:gd name="T45" fmla="*/ 1155 h 536"/>
                <a:gd name="T46" fmla="*/ 1395 w 462"/>
                <a:gd name="T47" fmla="*/ 1065 h 536"/>
                <a:gd name="T48" fmla="*/ 1317 w 462"/>
                <a:gd name="T49" fmla="*/ 992 h 536"/>
                <a:gd name="T50" fmla="*/ 1220 w 462"/>
                <a:gd name="T51" fmla="*/ 897 h 536"/>
                <a:gd name="T52" fmla="*/ 1145 w 462"/>
                <a:gd name="T53" fmla="*/ 873 h 536"/>
                <a:gd name="T54" fmla="*/ 1036 w 462"/>
                <a:gd name="T55" fmla="*/ 817 h 536"/>
                <a:gd name="T56" fmla="*/ 806 w 462"/>
                <a:gd name="T57" fmla="*/ 722 h 536"/>
                <a:gd name="T58" fmla="*/ 560 w 462"/>
                <a:gd name="T59" fmla="*/ 490 h 536"/>
                <a:gd name="T60" fmla="*/ 352 w 462"/>
                <a:gd name="T61" fmla="*/ 386 h 536"/>
                <a:gd name="T62" fmla="*/ 163 w 462"/>
                <a:gd name="T63" fmla="*/ 464 h 536"/>
                <a:gd name="T64" fmla="*/ 48 w 462"/>
                <a:gd name="T65" fmla="*/ 370 h 536"/>
                <a:gd name="T66" fmla="*/ 0 w 462"/>
                <a:gd name="T67" fmla="*/ 290 h 536"/>
                <a:gd name="T68" fmla="*/ 70 w 462"/>
                <a:gd name="T69" fmla="*/ 230 h 536"/>
                <a:gd name="T70" fmla="*/ 155 w 462"/>
                <a:gd name="T71" fmla="*/ 159 h 536"/>
                <a:gd name="T72" fmla="*/ 275 w 462"/>
                <a:gd name="T73" fmla="*/ 89 h 536"/>
                <a:gd name="T74" fmla="*/ 352 w 462"/>
                <a:gd name="T75" fmla="*/ 179 h 536"/>
                <a:gd name="T76" fmla="*/ 429 w 462"/>
                <a:gd name="T77" fmla="*/ 78 h 536"/>
                <a:gd name="T78" fmla="*/ 499 w 462"/>
                <a:gd name="T79" fmla="*/ 101 h 536"/>
                <a:gd name="T80" fmla="*/ 547 w 462"/>
                <a:gd name="T81" fmla="*/ 63 h 536"/>
                <a:gd name="T82" fmla="*/ 575 w 462"/>
                <a:gd name="T83" fmla="*/ 31 h 536"/>
                <a:gd name="T84" fmla="*/ 716 w 462"/>
                <a:gd name="T85" fmla="*/ 15 h 536"/>
                <a:gd name="T86" fmla="*/ 842 w 462"/>
                <a:gd name="T87" fmla="*/ 31 h 536"/>
                <a:gd name="T88" fmla="*/ 1052 w 462"/>
                <a:gd name="T89" fmla="*/ 101 h 536"/>
                <a:gd name="T90" fmla="*/ 1027 w 462"/>
                <a:gd name="T91" fmla="*/ 159 h 536"/>
                <a:gd name="T92" fmla="*/ 1073 w 462"/>
                <a:gd name="T93" fmla="*/ 221 h 536"/>
                <a:gd name="T94" fmla="*/ 1086 w 462"/>
                <a:gd name="T95" fmla="*/ 1360 h 536"/>
                <a:gd name="T96" fmla="*/ 890 w 462"/>
                <a:gd name="T97" fmla="*/ 1261 h 536"/>
                <a:gd name="T98" fmla="*/ 1052 w 462"/>
                <a:gd name="T99" fmla="*/ 1251 h 536"/>
                <a:gd name="T100" fmla="*/ 1317 w 462"/>
                <a:gd name="T101" fmla="*/ 1229 h 536"/>
                <a:gd name="T102" fmla="*/ 1271 w 462"/>
                <a:gd name="T103" fmla="*/ 1342 h 536"/>
                <a:gd name="T104" fmla="*/ 1241 w 462"/>
                <a:gd name="T105" fmla="*/ 1413 h 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462"/>
                <a:gd name="T160" fmla="*/ 0 h 536"/>
                <a:gd name="T161" fmla="*/ 462 w 462"/>
                <a:gd name="T162" fmla="*/ 536 h 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462" h="536">
                  <a:moveTo>
                    <a:pt x="90" y="428"/>
                  </a:moveTo>
                  <a:lnTo>
                    <a:pt x="84" y="426"/>
                  </a:lnTo>
                  <a:lnTo>
                    <a:pt x="80" y="422"/>
                  </a:lnTo>
                  <a:lnTo>
                    <a:pt x="74" y="416"/>
                  </a:lnTo>
                  <a:lnTo>
                    <a:pt x="72" y="410"/>
                  </a:lnTo>
                  <a:lnTo>
                    <a:pt x="76" y="394"/>
                  </a:lnTo>
                  <a:lnTo>
                    <a:pt x="78" y="378"/>
                  </a:lnTo>
                  <a:lnTo>
                    <a:pt x="78" y="366"/>
                  </a:lnTo>
                  <a:lnTo>
                    <a:pt x="74" y="352"/>
                  </a:lnTo>
                  <a:lnTo>
                    <a:pt x="66" y="342"/>
                  </a:lnTo>
                  <a:lnTo>
                    <a:pt x="64" y="336"/>
                  </a:lnTo>
                  <a:lnTo>
                    <a:pt x="68" y="332"/>
                  </a:lnTo>
                  <a:lnTo>
                    <a:pt x="74" y="332"/>
                  </a:lnTo>
                  <a:lnTo>
                    <a:pt x="88" y="332"/>
                  </a:lnTo>
                  <a:lnTo>
                    <a:pt x="94" y="328"/>
                  </a:lnTo>
                  <a:lnTo>
                    <a:pt x="108" y="316"/>
                  </a:lnTo>
                  <a:lnTo>
                    <a:pt x="120" y="330"/>
                  </a:lnTo>
                  <a:lnTo>
                    <a:pt x="128" y="348"/>
                  </a:lnTo>
                  <a:lnTo>
                    <a:pt x="128" y="354"/>
                  </a:lnTo>
                  <a:lnTo>
                    <a:pt x="124" y="360"/>
                  </a:lnTo>
                  <a:lnTo>
                    <a:pt x="120" y="372"/>
                  </a:lnTo>
                  <a:lnTo>
                    <a:pt x="124" y="392"/>
                  </a:lnTo>
                  <a:lnTo>
                    <a:pt x="122" y="404"/>
                  </a:lnTo>
                  <a:lnTo>
                    <a:pt x="116" y="418"/>
                  </a:lnTo>
                  <a:lnTo>
                    <a:pt x="108" y="414"/>
                  </a:lnTo>
                  <a:lnTo>
                    <a:pt x="100" y="416"/>
                  </a:lnTo>
                  <a:lnTo>
                    <a:pt x="96" y="416"/>
                  </a:lnTo>
                  <a:lnTo>
                    <a:pt x="94" y="424"/>
                  </a:lnTo>
                  <a:lnTo>
                    <a:pt x="90" y="428"/>
                  </a:lnTo>
                  <a:close/>
                  <a:moveTo>
                    <a:pt x="280" y="84"/>
                  </a:moveTo>
                  <a:lnTo>
                    <a:pt x="276" y="76"/>
                  </a:lnTo>
                  <a:lnTo>
                    <a:pt x="272" y="76"/>
                  </a:lnTo>
                  <a:lnTo>
                    <a:pt x="266" y="80"/>
                  </a:lnTo>
                  <a:lnTo>
                    <a:pt x="264" y="78"/>
                  </a:lnTo>
                  <a:lnTo>
                    <a:pt x="256" y="76"/>
                  </a:lnTo>
                  <a:lnTo>
                    <a:pt x="254" y="84"/>
                  </a:lnTo>
                  <a:lnTo>
                    <a:pt x="246" y="84"/>
                  </a:lnTo>
                  <a:lnTo>
                    <a:pt x="228" y="94"/>
                  </a:lnTo>
                  <a:lnTo>
                    <a:pt x="230" y="90"/>
                  </a:lnTo>
                  <a:lnTo>
                    <a:pt x="222" y="94"/>
                  </a:lnTo>
                  <a:lnTo>
                    <a:pt x="222" y="100"/>
                  </a:lnTo>
                  <a:lnTo>
                    <a:pt x="218" y="100"/>
                  </a:lnTo>
                  <a:lnTo>
                    <a:pt x="218" y="104"/>
                  </a:lnTo>
                  <a:lnTo>
                    <a:pt x="224" y="106"/>
                  </a:lnTo>
                  <a:lnTo>
                    <a:pt x="224" y="114"/>
                  </a:lnTo>
                  <a:lnTo>
                    <a:pt x="228" y="116"/>
                  </a:lnTo>
                  <a:lnTo>
                    <a:pt x="232" y="122"/>
                  </a:lnTo>
                  <a:lnTo>
                    <a:pt x="230" y="126"/>
                  </a:lnTo>
                  <a:lnTo>
                    <a:pt x="222" y="134"/>
                  </a:lnTo>
                  <a:lnTo>
                    <a:pt x="222" y="140"/>
                  </a:lnTo>
                  <a:lnTo>
                    <a:pt x="226" y="152"/>
                  </a:lnTo>
                  <a:lnTo>
                    <a:pt x="238" y="172"/>
                  </a:lnTo>
                  <a:lnTo>
                    <a:pt x="274" y="194"/>
                  </a:lnTo>
                  <a:lnTo>
                    <a:pt x="278" y="202"/>
                  </a:lnTo>
                  <a:lnTo>
                    <a:pt x="280" y="216"/>
                  </a:lnTo>
                  <a:lnTo>
                    <a:pt x="286" y="228"/>
                  </a:lnTo>
                  <a:lnTo>
                    <a:pt x="292" y="242"/>
                  </a:lnTo>
                  <a:lnTo>
                    <a:pt x="304" y="256"/>
                  </a:lnTo>
                  <a:lnTo>
                    <a:pt x="308" y="262"/>
                  </a:lnTo>
                  <a:lnTo>
                    <a:pt x="316" y="266"/>
                  </a:lnTo>
                  <a:lnTo>
                    <a:pt x="316" y="272"/>
                  </a:lnTo>
                  <a:lnTo>
                    <a:pt x="324" y="276"/>
                  </a:lnTo>
                  <a:lnTo>
                    <a:pt x="344" y="282"/>
                  </a:lnTo>
                  <a:lnTo>
                    <a:pt x="366" y="280"/>
                  </a:lnTo>
                  <a:lnTo>
                    <a:pt x="372" y="282"/>
                  </a:lnTo>
                  <a:lnTo>
                    <a:pt x="372" y="288"/>
                  </a:lnTo>
                  <a:lnTo>
                    <a:pt x="364" y="294"/>
                  </a:lnTo>
                  <a:lnTo>
                    <a:pt x="360" y="300"/>
                  </a:lnTo>
                  <a:lnTo>
                    <a:pt x="366" y="304"/>
                  </a:lnTo>
                  <a:lnTo>
                    <a:pt x="382" y="312"/>
                  </a:lnTo>
                  <a:lnTo>
                    <a:pt x="402" y="320"/>
                  </a:lnTo>
                  <a:lnTo>
                    <a:pt x="416" y="330"/>
                  </a:lnTo>
                  <a:lnTo>
                    <a:pt x="444" y="346"/>
                  </a:lnTo>
                  <a:lnTo>
                    <a:pt x="444" y="350"/>
                  </a:lnTo>
                  <a:lnTo>
                    <a:pt x="456" y="360"/>
                  </a:lnTo>
                  <a:lnTo>
                    <a:pt x="462" y="372"/>
                  </a:lnTo>
                  <a:lnTo>
                    <a:pt x="458" y="380"/>
                  </a:lnTo>
                  <a:lnTo>
                    <a:pt x="456" y="388"/>
                  </a:lnTo>
                  <a:lnTo>
                    <a:pt x="448" y="382"/>
                  </a:lnTo>
                  <a:lnTo>
                    <a:pt x="444" y="378"/>
                  </a:lnTo>
                  <a:lnTo>
                    <a:pt x="442" y="368"/>
                  </a:lnTo>
                  <a:lnTo>
                    <a:pt x="436" y="364"/>
                  </a:lnTo>
                  <a:lnTo>
                    <a:pt x="428" y="362"/>
                  </a:lnTo>
                  <a:lnTo>
                    <a:pt x="420" y="362"/>
                  </a:lnTo>
                  <a:lnTo>
                    <a:pt x="412" y="356"/>
                  </a:lnTo>
                  <a:lnTo>
                    <a:pt x="414" y="352"/>
                  </a:lnTo>
                  <a:lnTo>
                    <a:pt x="408" y="350"/>
                  </a:lnTo>
                  <a:lnTo>
                    <a:pt x="402" y="352"/>
                  </a:lnTo>
                  <a:lnTo>
                    <a:pt x="398" y="358"/>
                  </a:lnTo>
                  <a:lnTo>
                    <a:pt x="394" y="366"/>
                  </a:lnTo>
                  <a:lnTo>
                    <a:pt x="388" y="372"/>
                  </a:lnTo>
                  <a:lnTo>
                    <a:pt x="390" y="378"/>
                  </a:lnTo>
                  <a:lnTo>
                    <a:pt x="386" y="384"/>
                  </a:lnTo>
                  <a:lnTo>
                    <a:pt x="386" y="392"/>
                  </a:lnTo>
                  <a:lnTo>
                    <a:pt x="398" y="398"/>
                  </a:lnTo>
                  <a:lnTo>
                    <a:pt x="410" y="404"/>
                  </a:lnTo>
                  <a:lnTo>
                    <a:pt x="408" y="412"/>
                  </a:lnTo>
                  <a:lnTo>
                    <a:pt x="408" y="422"/>
                  </a:lnTo>
                  <a:lnTo>
                    <a:pt x="410" y="424"/>
                  </a:lnTo>
                  <a:lnTo>
                    <a:pt x="408" y="430"/>
                  </a:lnTo>
                  <a:lnTo>
                    <a:pt x="396" y="430"/>
                  </a:lnTo>
                  <a:lnTo>
                    <a:pt x="388" y="434"/>
                  </a:lnTo>
                  <a:lnTo>
                    <a:pt x="386" y="440"/>
                  </a:lnTo>
                  <a:lnTo>
                    <a:pt x="388" y="452"/>
                  </a:lnTo>
                  <a:lnTo>
                    <a:pt x="378" y="460"/>
                  </a:lnTo>
                  <a:lnTo>
                    <a:pt x="368" y="478"/>
                  </a:lnTo>
                  <a:lnTo>
                    <a:pt x="358" y="480"/>
                  </a:lnTo>
                  <a:lnTo>
                    <a:pt x="354" y="478"/>
                  </a:lnTo>
                  <a:lnTo>
                    <a:pt x="350" y="474"/>
                  </a:lnTo>
                  <a:lnTo>
                    <a:pt x="350" y="464"/>
                  </a:lnTo>
                  <a:lnTo>
                    <a:pt x="358" y="460"/>
                  </a:lnTo>
                  <a:lnTo>
                    <a:pt x="362" y="448"/>
                  </a:lnTo>
                  <a:lnTo>
                    <a:pt x="358" y="444"/>
                  </a:lnTo>
                  <a:lnTo>
                    <a:pt x="364" y="438"/>
                  </a:lnTo>
                  <a:lnTo>
                    <a:pt x="372" y="440"/>
                  </a:lnTo>
                  <a:lnTo>
                    <a:pt x="374" y="436"/>
                  </a:lnTo>
                  <a:lnTo>
                    <a:pt x="372" y="428"/>
                  </a:lnTo>
                  <a:lnTo>
                    <a:pt x="368" y="426"/>
                  </a:lnTo>
                  <a:lnTo>
                    <a:pt x="364" y="404"/>
                  </a:lnTo>
                  <a:lnTo>
                    <a:pt x="358" y="392"/>
                  </a:lnTo>
                  <a:lnTo>
                    <a:pt x="356" y="380"/>
                  </a:lnTo>
                  <a:lnTo>
                    <a:pt x="352" y="372"/>
                  </a:lnTo>
                  <a:lnTo>
                    <a:pt x="348" y="372"/>
                  </a:lnTo>
                  <a:lnTo>
                    <a:pt x="344" y="376"/>
                  </a:lnTo>
                  <a:lnTo>
                    <a:pt x="328" y="366"/>
                  </a:lnTo>
                  <a:lnTo>
                    <a:pt x="324" y="364"/>
                  </a:lnTo>
                  <a:lnTo>
                    <a:pt x="326" y="358"/>
                  </a:lnTo>
                  <a:lnTo>
                    <a:pt x="324" y="348"/>
                  </a:lnTo>
                  <a:lnTo>
                    <a:pt x="318" y="340"/>
                  </a:lnTo>
                  <a:lnTo>
                    <a:pt x="302" y="346"/>
                  </a:lnTo>
                  <a:lnTo>
                    <a:pt x="302" y="344"/>
                  </a:lnTo>
                  <a:lnTo>
                    <a:pt x="308" y="340"/>
                  </a:lnTo>
                  <a:lnTo>
                    <a:pt x="302" y="332"/>
                  </a:lnTo>
                  <a:lnTo>
                    <a:pt x="298" y="332"/>
                  </a:lnTo>
                  <a:lnTo>
                    <a:pt x="290" y="338"/>
                  </a:lnTo>
                  <a:lnTo>
                    <a:pt x="286" y="326"/>
                  </a:lnTo>
                  <a:lnTo>
                    <a:pt x="284" y="320"/>
                  </a:lnTo>
                  <a:lnTo>
                    <a:pt x="280" y="316"/>
                  </a:lnTo>
                  <a:lnTo>
                    <a:pt x="270" y="310"/>
                  </a:lnTo>
                  <a:lnTo>
                    <a:pt x="260" y="310"/>
                  </a:lnTo>
                  <a:lnTo>
                    <a:pt x="250" y="306"/>
                  </a:lnTo>
                  <a:lnTo>
                    <a:pt x="236" y="298"/>
                  </a:lnTo>
                  <a:lnTo>
                    <a:pt x="226" y="288"/>
                  </a:lnTo>
                  <a:lnTo>
                    <a:pt x="210" y="274"/>
                  </a:lnTo>
                  <a:lnTo>
                    <a:pt x="192" y="254"/>
                  </a:lnTo>
                  <a:lnTo>
                    <a:pt x="178" y="246"/>
                  </a:lnTo>
                  <a:lnTo>
                    <a:pt x="164" y="230"/>
                  </a:lnTo>
                  <a:lnTo>
                    <a:pt x="154" y="210"/>
                  </a:lnTo>
                  <a:lnTo>
                    <a:pt x="146" y="186"/>
                  </a:lnTo>
                  <a:lnTo>
                    <a:pt x="140" y="174"/>
                  </a:lnTo>
                  <a:lnTo>
                    <a:pt x="132" y="164"/>
                  </a:lnTo>
                  <a:lnTo>
                    <a:pt x="124" y="158"/>
                  </a:lnTo>
                  <a:lnTo>
                    <a:pt x="102" y="150"/>
                  </a:lnTo>
                  <a:lnTo>
                    <a:pt x="92" y="146"/>
                  </a:lnTo>
                  <a:lnTo>
                    <a:pt x="84" y="146"/>
                  </a:lnTo>
                  <a:lnTo>
                    <a:pt x="66" y="162"/>
                  </a:lnTo>
                  <a:lnTo>
                    <a:pt x="58" y="172"/>
                  </a:lnTo>
                  <a:lnTo>
                    <a:pt x="46" y="174"/>
                  </a:lnTo>
                  <a:lnTo>
                    <a:pt x="42" y="176"/>
                  </a:lnTo>
                  <a:lnTo>
                    <a:pt x="44" y="164"/>
                  </a:lnTo>
                  <a:lnTo>
                    <a:pt x="42" y="158"/>
                  </a:lnTo>
                  <a:lnTo>
                    <a:pt x="28" y="160"/>
                  </a:lnTo>
                  <a:lnTo>
                    <a:pt x="14" y="150"/>
                  </a:lnTo>
                  <a:lnTo>
                    <a:pt x="12" y="140"/>
                  </a:lnTo>
                  <a:lnTo>
                    <a:pt x="18" y="130"/>
                  </a:lnTo>
                  <a:lnTo>
                    <a:pt x="20" y="130"/>
                  </a:lnTo>
                  <a:lnTo>
                    <a:pt x="18" y="122"/>
                  </a:lnTo>
                  <a:lnTo>
                    <a:pt x="8" y="118"/>
                  </a:lnTo>
                  <a:lnTo>
                    <a:pt x="0" y="110"/>
                  </a:lnTo>
                  <a:lnTo>
                    <a:pt x="8" y="104"/>
                  </a:lnTo>
                  <a:lnTo>
                    <a:pt x="12" y="108"/>
                  </a:lnTo>
                  <a:lnTo>
                    <a:pt x="20" y="98"/>
                  </a:lnTo>
                  <a:lnTo>
                    <a:pt x="24" y="92"/>
                  </a:lnTo>
                  <a:lnTo>
                    <a:pt x="18" y="88"/>
                  </a:lnTo>
                  <a:lnTo>
                    <a:pt x="16" y="80"/>
                  </a:lnTo>
                  <a:lnTo>
                    <a:pt x="8" y="72"/>
                  </a:lnTo>
                  <a:lnTo>
                    <a:pt x="18" y="64"/>
                  </a:lnTo>
                  <a:lnTo>
                    <a:pt x="28" y="66"/>
                  </a:lnTo>
                  <a:lnTo>
                    <a:pt x="40" y="60"/>
                  </a:lnTo>
                  <a:lnTo>
                    <a:pt x="50" y="64"/>
                  </a:lnTo>
                  <a:lnTo>
                    <a:pt x="56" y="60"/>
                  </a:lnTo>
                  <a:lnTo>
                    <a:pt x="60" y="50"/>
                  </a:lnTo>
                  <a:lnTo>
                    <a:pt x="60" y="44"/>
                  </a:lnTo>
                  <a:lnTo>
                    <a:pt x="72" y="34"/>
                  </a:lnTo>
                  <a:lnTo>
                    <a:pt x="72" y="44"/>
                  </a:lnTo>
                  <a:lnTo>
                    <a:pt x="82" y="54"/>
                  </a:lnTo>
                  <a:lnTo>
                    <a:pt x="88" y="56"/>
                  </a:lnTo>
                  <a:lnTo>
                    <a:pt x="86" y="60"/>
                  </a:lnTo>
                  <a:lnTo>
                    <a:pt x="92" y="68"/>
                  </a:lnTo>
                  <a:lnTo>
                    <a:pt x="98" y="64"/>
                  </a:lnTo>
                  <a:lnTo>
                    <a:pt x="98" y="52"/>
                  </a:lnTo>
                  <a:lnTo>
                    <a:pt x="104" y="42"/>
                  </a:lnTo>
                  <a:lnTo>
                    <a:pt x="104" y="32"/>
                  </a:lnTo>
                  <a:lnTo>
                    <a:pt x="112" y="30"/>
                  </a:lnTo>
                  <a:lnTo>
                    <a:pt x="114" y="40"/>
                  </a:lnTo>
                  <a:lnTo>
                    <a:pt x="118" y="44"/>
                  </a:lnTo>
                  <a:lnTo>
                    <a:pt x="122" y="42"/>
                  </a:lnTo>
                  <a:lnTo>
                    <a:pt x="122" y="40"/>
                  </a:lnTo>
                  <a:lnTo>
                    <a:pt x="130" y="38"/>
                  </a:lnTo>
                  <a:lnTo>
                    <a:pt x="134" y="46"/>
                  </a:lnTo>
                  <a:lnTo>
                    <a:pt x="138" y="36"/>
                  </a:lnTo>
                  <a:lnTo>
                    <a:pt x="134" y="32"/>
                  </a:lnTo>
                  <a:lnTo>
                    <a:pt x="136" y="26"/>
                  </a:lnTo>
                  <a:lnTo>
                    <a:pt x="142" y="24"/>
                  </a:lnTo>
                  <a:lnTo>
                    <a:pt x="144" y="28"/>
                  </a:lnTo>
                  <a:lnTo>
                    <a:pt x="150" y="30"/>
                  </a:lnTo>
                  <a:lnTo>
                    <a:pt x="150" y="24"/>
                  </a:lnTo>
                  <a:lnTo>
                    <a:pt x="148" y="18"/>
                  </a:lnTo>
                  <a:lnTo>
                    <a:pt x="150" y="12"/>
                  </a:lnTo>
                  <a:lnTo>
                    <a:pt x="162" y="16"/>
                  </a:lnTo>
                  <a:lnTo>
                    <a:pt x="172" y="16"/>
                  </a:lnTo>
                  <a:lnTo>
                    <a:pt x="178" y="6"/>
                  </a:lnTo>
                  <a:lnTo>
                    <a:pt x="184" y="4"/>
                  </a:lnTo>
                  <a:lnTo>
                    <a:pt x="186" y="6"/>
                  </a:lnTo>
                  <a:lnTo>
                    <a:pt x="194" y="2"/>
                  </a:lnTo>
                  <a:lnTo>
                    <a:pt x="200" y="6"/>
                  </a:lnTo>
                  <a:lnTo>
                    <a:pt x="214" y="0"/>
                  </a:lnTo>
                  <a:lnTo>
                    <a:pt x="214" y="8"/>
                  </a:lnTo>
                  <a:lnTo>
                    <a:pt x="220" y="12"/>
                  </a:lnTo>
                  <a:lnTo>
                    <a:pt x="226" y="22"/>
                  </a:lnTo>
                  <a:lnTo>
                    <a:pt x="248" y="28"/>
                  </a:lnTo>
                  <a:lnTo>
                    <a:pt x="264" y="30"/>
                  </a:lnTo>
                  <a:lnTo>
                    <a:pt x="272" y="32"/>
                  </a:lnTo>
                  <a:lnTo>
                    <a:pt x="274" y="38"/>
                  </a:lnTo>
                  <a:lnTo>
                    <a:pt x="264" y="44"/>
                  </a:lnTo>
                  <a:lnTo>
                    <a:pt x="266" y="48"/>
                  </a:lnTo>
                  <a:lnTo>
                    <a:pt x="270" y="48"/>
                  </a:lnTo>
                  <a:lnTo>
                    <a:pt x="274" y="54"/>
                  </a:lnTo>
                  <a:lnTo>
                    <a:pt x="268" y="60"/>
                  </a:lnTo>
                  <a:lnTo>
                    <a:pt x="274" y="62"/>
                  </a:lnTo>
                  <a:lnTo>
                    <a:pt x="270" y="72"/>
                  </a:lnTo>
                  <a:lnTo>
                    <a:pt x="276" y="74"/>
                  </a:lnTo>
                  <a:lnTo>
                    <a:pt x="282" y="78"/>
                  </a:lnTo>
                  <a:lnTo>
                    <a:pt x="280" y="84"/>
                  </a:lnTo>
                  <a:close/>
                  <a:moveTo>
                    <a:pt x="324" y="536"/>
                  </a:moveTo>
                  <a:lnTo>
                    <a:pt x="312" y="534"/>
                  </a:lnTo>
                  <a:lnTo>
                    <a:pt x="298" y="520"/>
                  </a:lnTo>
                  <a:lnTo>
                    <a:pt x="284" y="516"/>
                  </a:lnTo>
                  <a:lnTo>
                    <a:pt x="250" y="498"/>
                  </a:lnTo>
                  <a:lnTo>
                    <a:pt x="236" y="496"/>
                  </a:lnTo>
                  <a:lnTo>
                    <a:pt x="232" y="492"/>
                  </a:lnTo>
                  <a:lnTo>
                    <a:pt x="230" y="486"/>
                  </a:lnTo>
                  <a:lnTo>
                    <a:pt x="232" y="478"/>
                  </a:lnTo>
                  <a:lnTo>
                    <a:pt x="238" y="472"/>
                  </a:lnTo>
                  <a:lnTo>
                    <a:pt x="242" y="468"/>
                  </a:lnTo>
                  <a:lnTo>
                    <a:pt x="252" y="472"/>
                  </a:lnTo>
                  <a:lnTo>
                    <a:pt x="262" y="464"/>
                  </a:lnTo>
                  <a:lnTo>
                    <a:pt x="274" y="474"/>
                  </a:lnTo>
                  <a:lnTo>
                    <a:pt x="282" y="476"/>
                  </a:lnTo>
                  <a:lnTo>
                    <a:pt x="294" y="476"/>
                  </a:lnTo>
                  <a:lnTo>
                    <a:pt x="318" y="472"/>
                  </a:lnTo>
                  <a:lnTo>
                    <a:pt x="342" y="464"/>
                  </a:lnTo>
                  <a:lnTo>
                    <a:pt x="344" y="466"/>
                  </a:lnTo>
                  <a:lnTo>
                    <a:pt x="346" y="470"/>
                  </a:lnTo>
                  <a:lnTo>
                    <a:pt x="344" y="472"/>
                  </a:lnTo>
                  <a:lnTo>
                    <a:pt x="334" y="490"/>
                  </a:lnTo>
                  <a:lnTo>
                    <a:pt x="332" y="500"/>
                  </a:lnTo>
                  <a:lnTo>
                    <a:pt x="332" y="510"/>
                  </a:lnTo>
                  <a:lnTo>
                    <a:pt x="338" y="520"/>
                  </a:lnTo>
                  <a:lnTo>
                    <a:pt x="336" y="524"/>
                  </a:lnTo>
                  <a:lnTo>
                    <a:pt x="328" y="536"/>
                  </a:lnTo>
                  <a:lnTo>
                    <a:pt x="324" y="536"/>
                  </a:lnTo>
                  <a:close/>
                </a:path>
              </a:pathLst>
            </a:custGeom>
            <a:solidFill>
              <a:srgbClr val="B2B2B2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 sz="1350"/>
            </a:p>
          </p:txBody>
        </p:sp>
        <p:sp>
          <p:nvSpPr>
            <p:cNvPr id="45" name="Freeform 41"/>
            <p:cNvSpPr>
              <a:spLocks/>
            </p:cNvSpPr>
            <p:nvPr/>
          </p:nvSpPr>
          <p:spPr bwMode="gray">
            <a:xfrm>
              <a:off x="5699125" y="5216525"/>
              <a:ext cx="150812" cy="131762"/>
            </a:xfrm>
            <a:custGeom>
              <a:avLst/>
              <a:gdLst>
                <a:gd name="T0" fmla="*/ 327 w 92"/>
                <a:gd name="T1" fmla="*/ 154 h 84"/>
                <a:gd name="T2" fmla="*/ 296 w 92"/>
                <a:gd name="T3" fmla="*/ 165 h 84"/>
                <a:gd name="T4" fmla="*/ 269 w 92"/>
                <a:gd name="T5" fmla="*/ 177 h 84"/>
                <a:gd name="T6" fmla="*/ 224 w 92"/>
                <a:gd name="T7" fmla="*/ 177 h 84"/>
                <a:gd name="T8" fmla="*/ 204 w 92"/>
                <a:gd name="T9" fmla="*/ 171 h 84"/>
                <a:gd name="T10" fmla="*/ 181 w 92"/>
                <a:gd name="T11" fmla="*/ 182 h 84"/>
                <a:gd name="T12" fmla="*/ 150 w 92"/>
                <a:gd name="T13" fmla="*/ 209 h 84"/>
                <a:gd name="T14" fmla="*/ 118 w 92"/>
                <a:gd name="T15" fmla="*/ 219 h 84"/>
                <a:gd name="T16" fmla="*/ 63 w 92"/>
                <a:gd name="T17" fmla="*/ 226 h 84"/>
                <a:gd name="T18" fmla="*/ 21 w 92"/>
                <a:gd name="T19" fmla="*/ 189 h 84"/>
                <a:gd name="T20" fmla="*/ 2 w 92"/>
                <a:gd name="T21" fmla="*/ 145 h 84"/>
                <a:gd name="T22" fmla="*/ 0 w 92"/>
                <a:gd name="T23" fmla="*/ 107 h 84"/>
                <a:gd name="T24" fmla="*/ 2 w 92"/>
                <a:gd name="T25" fmla="*/ 79 h 84"/>
                <a:gd name="T26" fmla="*/ 2 w 92"/>
                <a:gd name="T27" fmla="*/ 64 h 84"/>
                <a:gd name="T28" fmla="*/ 14 w 92"/>
                <a:gd name="T29" fmla="*/ 72 h 84"/>
                <a:gd name="T30" fmla="*/ 21 w 92"/>
                <a:gd name="T31" fmla="*/ 72 h 84"/>
                <a:gd name="T32" fmla="*/ 30 w 92"/>
                <a:gd name="T33" fmla="*/ 64 h 84"/>
                <a:gd name="T34" fmla="*/ 30 w 92"/>
                <a:gd name="T35" fmla="*/ 61 h 84"/>
                <a:gd name="T36" fmla="*/ 30 w 92"/>
                <a:gd name="T37" fmla="*/ 47 h 84"/>
                <a:gd name="T38" fmla="*/ 37 w 92"/>
                <a:gd name="T39" fmla="*/ 37 h 84"/>
                <a:gd name="T40" fmla="*/ 37 w 92"/>
                <a:gd name="T41" fmla="*/ 37 h 84"/>
                <a:gd name="T42" fmla="*/ 50 w 92"/>
                <a:gd name="T43" fmla="*/ 31 h 84"/>
                <a:gd name="T44" fmla="*/ 63 w 92"/>
                <a:gd name="T45" fmla="*/ 26 h 84"/>
                <a:gd name="T46" fmla="*/ 72 w 92"/>
                <a:gd name="T47" fmla="*/ 26 h 84"/>
                <a:gd name="T48" fmla="*/ 78 w 92"/>
                <a:gd name="T49" fmla="*/ 21 h 84"/>
                <a:gd name="T50" fmla="*/ 88 w 92"/>
                <a:gd name="T51" fmla="*/ 26 h 84"/>
                <a:gd name="T52" fmla="*/ 95 w 92"/>
                <a:gd name="T53" fmla="*/ 31 h 84"/>
                <a:gd name="T54" fmla="*/ 102 w 92"/>
                <a:gd name="T55" fmla="*/ 37 h 84"/>
                <a:gd name="T56" fmla="*/ 109 w 92"/>
                <a:gd name="T57" fmla="*/ 37 h 84"/>
                <a:gd name="T58" fmla="*/ 109 w 92"/>
                <a:gd name="T59" fmla="*/ 31 h 84"/>
                <a:gd name="T60" fmla="*/ 109 w 92"/>
                <a:gd name="T61" fmla="*/ 26 h 84"/>
                <a:gd name="T62" fmla="*/ 118 w 92"/>
                <a:gd name="T63" fmla="*/ 26 h 84"/>
                <a:gd name="T64" fmla="*/ 121 w 92"/>
                <a:gd name="T65" fmla="*/ 15 h 84"/>
                <a:gd name="T66" fmla="*/ 133 w 92"/>
                <a:gd name="T67" fmla="*/ 11 h 84"/>
                <a:gd name="T68" fmla="*/ 146 w 92"/>
                <a:gd name="T69" fmla="*/ 15 h 84"/>
                <a:gd name="T70" fmla="*/ 146 w 92"/>
                <a:gd name="T71" fmla="*/ 15 h 84"/>
                <a:gd name="T72" fmla="*/ 160 w 92"/>
                <a:gd name="T73" fmla="*/ 15 h 84"/>
                <a:gd name="T74" fmla="*/ 167 w 92"/>
                <a:gd name="T75" fmla="*/ 15 h 84"/>
                <a:gd name="T76" fmla="*/ 172 w 92"/>
                <a:gd name="T77" fmla="*/ 11 h 84"/>
                <a:gd name="T78" fmla="*/ 181 w 92"/>
                <a:gd name="T79" fmla="*/ 2 h 84"/>
                <a:gd name="T80" fmla="*/ 186 w 92"/>
                <a:gd name="T81" fmla="*/ 2 h 84"/>
                <a:gd name="T82" fmla="*/ 186 w 92"/>
                <a:gd name="T83" fmla="*/ 2 h 84"/>
                <a:gd name="T84" fmla="*/ 197 w 92"/>
                <a:gd name="T85" fmla="*/ 2 h 84"/>
                <a:gd name="T86" fmla="*/ 204 w 92"/>
                <a:gd name="T87" fmla="*/ 2 h 84"/>
                <a:gd name="T88" fmla="*/ 209 w 92"/>
                <a:gd name="T89" fmla="*/ 2 h 84"/>
                <a:gd name="T90" fmla="*/ 209 w 92"/>
                <a:gd name="T91" fmla="*/ 2 h 84"/>
                <a:gd name="T92" fmla="*/ 224 w 92"/>
                <a:gd name="T93" fmla="*/ 2 h 84"/>
                <a:gd name="T94" fmla="*/ 230 w 92"/>
                <a:gd name="T95" fmla="*/ 2 h 84"/>
                <a:gd name="T96" fmla="*/ 239 w 92"/>
                <a:gd name="T97" fmla="*/ 0 h 84"/>
                <a:gd name="T98" fmla="*/ 245 w 92"/>
                <a:gd name="T99" fmla="*/ 0 h 84"/>
                <a:gd name="T100" fmla="*/ 245 w 92"/>
                <a:gd name="T101" fmla="*/ 0 h 84"/>
                <a:gd name="T102" fmla="*/ 245 w 92"/>
                <a:gd name="T103" fmla="*/ 2 h 84"/>
                <a:gd name="T104" fmla="*/ 255 w 92"/>
                <a:gd name="T105" fmla="*/ 21 h 84"/>
                <a:gd name="T106" fmla="*/ 296 w 92"/>
                <a:gd name="T107" fmla="*/ 37 h 84"/>
                <a:gd name="T108" fmla="*/ 317 w 92"/>
                <a:gd name="T109" fmla="*/ 64 h 84"/>
                <a:gd name="T110" fmla="*/ 333 w 92"/>
                <a:gd name="T111" fmla="*/ 91 h 84"/>
                <a:gd name="T112" fmla="*/ 333 w 92"/>
                <a:gd name="T113" fmla="*/ 123 h 84"/>
                <a:gd name="T114" fmla="*/ 327 w 92"/>
                <a:gd name="T115" fmla="*/ 139 h 84"/>
                <a:gd name="T116" fmla="*/ 327 w 92"/>
                <a:gd name="T117" fmla="*/ 154 h 84"/>
                <a:gd name="T118" fmla="*/ 327 w 92"/>
                <a:gd name="T119" fmla="*/ 154 h 84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92"/>
                <a:gd name="T181" fmla="*/ 0 h 84"/>
                <a:gd name="T182" fmla="*/ 92 w 92"/>
                <a:gd name="T183" fmla="*/ 84 h 84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92" h="84">
                  <a:moveTo>
                    <a:pt x="90" y="58"/>
                  </a:moveTo>
                  <a:lnTo>
                    <a:pt x="82" y="62"/>
                  </a:lnTo>
                  <a:lnTo>
                    <a:pt x="74" y="66"/>
                  </a:lnTo>
                  <a:lnTo>
                    <a:pt x="62" y="66"/>
                  </a:lnTo>
                  <a:lnTo>
                    <a:pt x="56" y="64"/>
                  </a:lnTo>
                  <a:lnTo>
                    <a:pt x="50" y="68"/>
                  </a:lnTo>
                  <a:lnTo>
                    <a:pt x="42" y="78"/>
                  </a:lnTo>
                  <a:lnTo>
                    <a:pt x="32" y="82"/>
                  </a:lnTo>
                  <a:lnTo>
                    <a:pt x="18" y="84"/>
                  </a:lnTo>
                  <a:lnTo>
                    <a:pt x="6" y="70"/>
                  </a:lnTo>
                  <a:lnTo>
                    <a:pt x="2" y="54"/>
                  </a:lnTo>
                  <a:lnTo>
                    <a:pt x="0" y="40"/>
                  </a:lnTo>
                  <a:lnTo>
                    <a:pt x="2" y="30"/>
                  </a:lnTo>
                  <a:lnTo>
                    <a:pt x="2" y="24"/>
                  </a:lnTo>
                  <a:lnTo>
                    <a:pt x="4" y="26"/>
                  </a:lnTo>
                  <a:lnTo>
                    <a:pt x="6" y="26"/>
                  </a:lnTo>
                  <a:lnTo>
                    <a:pt x="8" y="24"/>
                  </a:lnTo>
                  <a:lnTo>
                    <a:pt x="8" y="22"/>
                  </a:lnTo>
                  <a:lnTo>
                    <a:pt x="8" y="18"/>
                  </a:lnTo>
                  <a:lnTo>
                    <a:pt x="10" y="14"/>
                  </a:lnTo>
                  <a:lnTo>
                    <a:pt x="14" y="12"/>
                  </a:lnTo>
                  <a:lnTo>
                    <a:pt x="18" y="10"/>
                  </a:lnTo>
                  <a:lnTo>
                    <a:pt x="20" y="10"/>
                  </a:lnTo>
                  <a:lnTo>
                    <a:pt x="22" y="8"/>
                  </a:lnTo>
                  <a:lnTo>
                    <a:pt x="24" y="10"/>
                  </a:lnTo>
                  <a:lnTo>
                    <a:pt x="26" y="12"/>
                  </a:lnTo>
                  <a:lnTo>
                    <a:pt x="28" y="14"/>
                  </a:lnTo>
                  <a:lnTo>
                    <a:pt x="30" y="14"/>
                  </a:lnTo>
                  <a:lnTo>
                    <a:pt x="30" y="12"/>
                  </a:lnTo>
                  <a:lnTo>
                    <a:pt x="30" y="10"/>
                  </a:lnTo>
                  <a:lnTo>
                    <a:pt x="32" y="10"/>
                  </a:lnTo>
                  <a:lnTo>
                    <a:pt x="34" y="6"/>
                  </a:lnTo>
                  <a:lnTo>
                    <a:pt x="36" y="4"/>
                  </a:lnTo>
                  <a:lnTo>
                    <a:pt x="40" y="6"/>
                  </a:lnTo>
                  <a:lnTo>
                    <a:pt x="44" y="6"/>
                  </a:lnTo>
                  <a:lnTo>
                    <a:pt x="46" y="6"/>
                  </a:lnTo>
                  <a:lnTo>
                    <a:pt x="48" y="4"/>
                  </a:lnTo>
                  <a:lnTo>
                    <a:pt x="50" y="2"/>
                  </a:lnTo>
                  <a:lnTo>
                    <a:pt x="52" y="2"/>
                  </a:lnTo>
                  <a:lnTo>
                    <a:pt x="54" y="2"/>
                  </a:lnTo>
                  <a:lnTo>
                    <a:pt x="56" y="2"/>
                  </a:lnTo>
                  <a:lnTo>
                    <a:pt x="58" y="2"/>
                  </a:lnTo>
                  <a:lnTo>
                    <a:pt x="62" y="2"/>
                  </a:lnTo>
                  <a:lnTo>
                    <a:pt x="64" y="2"/>
                  </a:lnTo>
                  <a:lnTo>
                    <a:pt x="66" y="0"/>
                  </a:lnTo>
                  <a:lnTo>
                    <a:pt x="68" y="0"/>
                  </a:lnTo>
                  <a:lnTo>
                    <a:pt x="68" y="2"/>
                  </a:lnTo>
                  <a:lnTo>
                    <a:pt x="70" y="8"/>
                  </a:lnTo>
                  <a:lnTo>
                    <a:pt x="82" y="14"/>
                  </a:lnTo>
                  <a:lnTo>
                    <a:pt x="88" y="24"/>
                  </a:lnTo>
                  <a:lnTo>
                    <a:pt x="92" y="34"/>
                  </a:lnTo>
                  <a:lnTo>
                    <a:pt x="92" y="46"/>
                  </a:lnTo>
                  <a:lnTo>
                    <a:pt x="90" y="52"/>
                  </a:lnTo>
                  <a:lnTo>
                    <a:pt x="90" y="58"/>
                  </a:lnTo>
                  <a:close/>
                </a:path>
              </a:pathLst>
            </a:custGeom>
            <a:solidFill>
              <a:srgbClr val="B2B2B2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 sz="1350"/>
            </a:p>
          </p:txBody>
        </p:sp>
        <p:sp>
          <p:nvSpPr>
            <p:cNvPr id="46" name="Freeform 42"/>
            <p:cNvSpPr>
              <a:spLocks/>
            </p:cNvSpPr>
            <p:nvPr/>
          </p:nvSpPr>
          <p:spPr bwMode="gray">
            <a:xfrm>
              <a:off x="5807075" y="5060950"/>
              <a:ext cx="398462" cy="250825"/>
            </a:xfrm>
            <a:custGeom>
              <a:avLst/>
              <a:gdLst>
                <a:gd name="T0" fmla="*/ 10 w 240"/>
                <a:gd name="T1" fmla="*/ 244 h 162"/>
                <a:gd name="T2" fmla="*/ 31 w 240"/>
                <a:gd name="T3" fmla="*/ 192 h 162"/>
                <a:gd name="T4" fmla="*/ 100 w 240"/>
                <a:gd name="T5" fmla="*/ 155 h 162"/>
                <a:gd name="T6" fmla="*/ 10 w 240"/>
                <a:gd name="T7" fmla="*/ 76 h 162"/>
                <a:gd name="T8" fmla="*/ 16 w 240"/>
                <a:gd name="T9" fmla="*/ 41 h 162"/>
                <a:gd name="T10" fmla="*/ 61 w 240"/>
                <a:gd name="T11" fmla="*/ 0 h 162"/>
                <a:gd name="T12" fmla="*/ 118 w 240"/>
                <a:gd name="T13" fmla="*/ 15 h 162"/>
                <a:gd name="T14" fmla="*/ 100 w 240"/>
                <a:gd name="T15" fmla="*/ 46 h 162"/>
                <a:gd name="T16" fmla="*/ 169 w 240"/>
                <a:gd name="T17" fmla="*/ 35 h 162"/>
                <a:gd name="T18" fmla="*/ 275 w 240"/>
                <a:gd name="T19" fmla="*/ 63 h 162"/>
                <a:gd name="T20" fmla="*/ 344 w 240"/>
                <a:gd name="T21" fmla="*/ 41 h 162"/>
                <a:gd name="T22" fmla="*/ 460 w 240"/>
                <a:gd name="T23" fmla="*/ 63 h 162"/>
                <a:gd name="T24" fmla="*/ 606 w 240"/>
                <a:gd name="T25" fmla="*/ 15 h 162"/>
                <a:gd name="T26" fmla="*/ 686 w 240"/>
                <a:gd name="T27" fmla="*/ 0 h 162"/>
                <a:gd name="T28" fmla="*/ 749 w 240"/>
                <a:gd name="T29" fmla="*/ 26 h 162"/>
                <a:gd name="T30" fmla="*/ 869 w 240"/>
                <a:gd name="T31" fmla="*/ 63 h 162"/>
                <a:gd name="T32" fmla="*/ 911 w 240"/>
                <a:gd name="T33" fmla="*/ 88 h 162"/>
                <a:gd name="T34" fmla="*/ 888 w 240"/>
                <a:gd name="T35" fmla="*/ 105 h 162"/>
                <a:gd name="T36" fmla="*/ 850 w 240"/>
                <a:gd name="T37" fmla="*/ 115 h 162"/>
                <a:gd name="T38" fmla="*/ 819 w 240"/>
                <a:gd name="T39" fmla="*/ 192 h 162"/>
                <a:gd name="T40" fmla="*/ 789 w 240"/>
                <a:gd name="T41" fmla="*/ 209 h 162"/>
                <a:gd name="T42" fmla="*/ 763 w 240"/>
                <a:gd name="T43" fmla="*/ 246 h 162"/>
                <a:gd name="T44" fmla="*/ 804 w 240"/>
                <a:gd name="T45" fmla="*/ 257 h 162"/>
                <a:gd name="T46" fmla="*/ 826 w 240"/>
                <a:gd name="T47" fmla="*/ 287 h 162"/>
                <a:gd name="T48" fmla="*/ 743 w 240"/>
                <a:gd name="T49" fmla="*/ 302 h 162"/>
                <a:gd name="T50" fmla="*/ 673 w 240"/>
                <a:gd name="T51" fmla="*/ 297 h 162"/>
                <a:gd name="T52" fmla="*/ 595 w 240"/>
                <a:gd name="T53" fmla="*/ 344 h 162"/>
                <a:gd name="T54" fmla="*/ 549 w 240"/>
                <a:gd name="T55" fmla="*/ 352 h 162"/>
                <a:gd name="T56" fmla="*/ 549 w 240"/>
                <a:gd name="T57" fmla="*/ 390 h 162"/>
                <a:gd name="T58" fmla="*/ 451 w 240"/>
                <a:gd name="T59" fmla="*/ 408 h 162"/>
                <a:gd name="T60" fmla="*/ 314 w 240"/>
                <a:gd name="T61" fmla="*/ 366 h 162"/>
                <a:gd name="T62" fmla="*/ 224 w 240"/>
                <a:gd name="T63" fmla="*/ 381 h 162"/>
                <a:gd name="T64" fmla="*/ 94 w 240"/>
                <a:gd name="T65" fmla="*/ 399 h 162"/>
                <a:gd name="T66" fmla="*/ 100 w 240"/>
                <a:gd name="T67" fmla="*/ 366 h 162"/>
                <a:gd name="T68" fmla="*/ 86 w 240"/>
                <a:gd name="T69" fmla="*/ 313 h 162"/>
                <a:gd name="T70" fmla="*/ 16 w 240"/>
                <a:gd name="T71" fmla="*/ 273 h 162"/>
                <a:gd name="T72" fmla="*/ 10 w 240"/>
                <a:gd name="T73" fmla="*/ 253 h 162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240"/>
                <a:gd name="T112" fmla="*/ 0 h 162"/>
                <a:gd name="T113" fmla="*/ 240 w 240"/>
                <a:gd name="T114" fmla="*/ 162 h 162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240" h="162">
                  <a:moveTo>
                    <a:pt x="2" y="100"/>
                  </a:moveTo>
                  <a:lnTo>
                    <a:pt x="2" y="96"/>
                  </a:lnTo>
                  <a:lnTo>
                    <a:pt x="2" y="84"/>
                  </a:lnTo>
                  <a:lnTo>
                    <a:pt x="8" y="76"/>
                  </a:lnTo>
                  <a:lnTo>
                    <a:pt x="20" y="68"/>
                  </a:lnTo>
                  <a:lnTo>
                    <a:pt x="26" y="62"/>
                  </a:lnTo>
                  <a:lnTo>
                    <a:pt x="24" y="56"/>
                  </a:lnTo>
                  <a:lnTo>
                    <a:pt x="2" y="30"/>
                  </a:lnTo>
                  <a:lnTo>
                    <a:pt x="0" y="24"/>
                  </a:lnTo>
                  <a:lnTo>
                    <a:pt x="4" y="16"/>
                  </a:lnTo>
                  <a:lnTo>
                    <a:pt x="10" y="8"/>
                  </a:lnTo>
                  <a:lnTo>
                    <a:pt x="16" y="0"/>
                  </a:lnTo>
                  <a:lnTo>
                    <a:pt x="24" y="4"/>
                  </a:lnTo>
                  <a:lnTo>
                    <a:pt x="30" y="6"/>
                  </a:lnTo>
                  <a:lnTo>
                    <a:pt x="26" y="14"/>
                  </a:lnTo>
                  <a:lnTo>
                    <a:pt x="26" y="18"/>
                  </a:lnTo>
                  <a:lnTo>
                    <a:pt x="30" y="18"/>
                  </a:lnTo>
                  <a:lnTo>
                    <a:pt x="44" y="14"/>
                  </a:lnTo>
                  <a:lnTo>
                    <a:pt x="52" y="14"/>
                  </a:lnTo>
                  <a:lnTo>
                    <a:pt x="72" y="24"/>
                  </a:lnTo>
                  <a:lnTo>
                    <a:pt x="78" y="22"/>
                  </a:lnTo>
                  <a:lnTo>
                    <a:pt x="90" y="16"/>
                  </a:lnTo>
                  <a:lnTo>
                    <a:pt x="96" y="16"/>
                  </a:lnTo>
                  <a:lnTo>
                    <a:pt x="120" y="24"/>
                  </a:lnTo>
                  <a:lnTo>
                    <a:pt x="126" y="24"/>
                  </a:lnTo>
                  <a:lnTo>
                    <a:pt x="158" y="6"/>
                  </a:lnTo>
                  <a:lnTo>
                    <a:pt x="170" y="0"/>
                  </a:lnTo>
                  <a:lnTo>
                    <a:pt x="180" y="0"/>
                  </a:lnTo>
                  <a:lnTo>
                    <a:pt x="190" y="10"/>
                  </a:lnTo>
                  <a:lnTo>
                    <a:pt x="196" y="10"/>
                  </a:lnTo>
                  <a:lnTo>
                    <a:pt x="204" y="16"/>
                  </a:lnTo>
                  <a:lnTo>
                    <a:pt x="228" y="24"/>
                  </a:lnTo>
                  <a:lnTo>
                    <a:pt x="240" y="26"/>
                  </a:lnTo>
                  <a:lnTo>
                    <a:pt x="238" y="34"/>
                  </a:lnTo>
                  <a:lnTo>
                    <a:pt x="238" y="42"/>
                  </a:lnTo>
                  <a:lnTo>
                    <a:pt x="232" y="42"/>
                  </a:lnTo>
                  <a:lnTo>
                    <a:pt x="228" y="42"/>
                  </a:lnTo>
                  <a:lnTo>
                    <a:pt x="222" y="46"/>
                  </a:lnTo>
                  <a:lnTo>
                    <a:pt x="216" y="62"/>
                  </a:lnTo>
                  <a:lnTo>
                    <a:pt x="214" y="76"/>
                  </a:lnTo>
                  <a:lnTo>
                    <a:pt x="214" y="80"/>
                  </a:lnTo>
                  <a:lnTo>
                    <a:pt x="206" y="82"/>
                  </a:lnTo>
                  <a:lnTo>
                    <a:pt x="202" y="92"/>
                  </a:lnTo>
                  <a:lnTo>
                    <a:pt x="200" y="98"/>
                  </a:lnTo>
                  <a:lnTo>
                    <a:pt x="204" y="96"/>
                  </a:lnTo>
                  <a:lnTo>
                    <a:pt x="210" y="102"/>
                  </a:lnTo>
                  <a:lnTo>
                    <a:pt x="210" y="106"/>
                  </a:lnTo>
                  <a:lnTo>
                    <a:pt x="216" y="114"/>
                  </a:lnTo>
                  <a:lnTo>
                    <a:pt x="216" y="120"/>
                  </a:lnTo>
                  <a:lnTo>
                    <a:pt x="194" y="120"/>
                  </a:lnTo>
                  <a:lnTo>
                    <a:pt x="184" y="116"/>
                  </a:lnTo>
                  <a:lnTo>
                    <a:pt x="176" y="118"/>
                  </a:lnTo>
                  <a:lnTo>
                    <a:pt x="166" y="126"/>
                  </a:lnTo>
                  <a:lnTo>
                    <a:pt x="156" y="136"/>
                  </a:lnTo>
                  <a:lnTo>
                    <a:pt x="150" y="136"/>
                  </a:lnTo>
                  <a:lnTo>
                    <a:pt x="144" y="140"/>
                  </a:lnTo>
                  <a:lnTo>
                    <a:pt x="146" y="148"/>
                  </a:lnTo>
                  <a:lnTo>
                    <a:pt x="144" y="154"/>
                  </a:lnTo>
                  <a:lnTo>
                    <a:pt x="126" y="162"/>
                  </a:lnTo>
                  <a:lnTo>
                    <a:pt x="118" y="162"/>
                  </a:lnTo>
                  <a:lnTo>
                    <a:pt x="108" y="156"/>
                  </a:lnTo>
                  <a:lnTo>
                    <a:pt x="82" y="146"/>
                  </a:lnTo>
                  <a:lnTo>
                    <a:pt x="72" y="146"/>
                  </a:lnTo>
                  <a:lnTo>
                    <a:pt x="58" y="152"/>
                  </a:lnTo>
                  <a:lnTo>
                    <a:pt x="26" y="158"/>
                  </a:lnTo>
                  <a:lnTo>
                    <a:pt x="24" y="158"/>
                  </a:lnTo>
                  <a:lnTo>
                    <a:pt x="24" y="152"/>
                  </a:lnTo>
                  <a:lnTo>
                    <a:pt x="26" y="146"/>
                  </a:lnTo>
                  <a:lnTo>
                    <a:pt x="26" y="134"/>
                  </a:lnTo>
                  <a:lnTo>
                    <a:pt x="22" y="124"/>
                  </a:lnTo>
                  <a:lnTo>
                    <a:pt x="16" y="114"/>
                  </a:lnTo>
                  <a:lnTo>
                    <a:pt x="4" y="108"/>
                  </a:lnTo>
                  <a:lnTo>
                    <a:pt x="2" y="102"/>
                  </a:lnTo>
                  <a:lnTo>
                    <a:pt x="2" y="100"/>
                  </a:lnTo>
                  <a:close/>
                </a:path>
              </a:pathLst>
            </a:custGeom>
            <a:solidFill>
              <a:srgbClr val="B2B2B2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 sz="1350"/>
            </a:p>
          </p:txBody>
        </p:sp>
        <p:sp>
          <p:nvSpPr>
            <p:cNvPr id="47" name="Freeform 43"/>
            <p:cNvSpPr>
              <a:spLocks/>
            </p:cNvSpPr>
            <p:nvPr/>
          </p:nvSpPr>
          <p:spPr bwMode="gray">
            <a:xfrm>
              <a:off x="5619750" y="5200650"/>
              <a:ext cx="109537" cy="234950"/>
            </a:xfrm>
            <a:custGeom>
              <a:avLst/>
              <a:gdLst>
                <a:gd name="T0" fmla="*/ 124 w 66"/>
                <a:gd name="T1" fmla="*/ 392 h 152"/>
                <a:gd name="T2" fmla="*/ 118 w 66"/>
                <a:gd name="T3" fmla="*/ 386 h 152"/>
                <a:gd name="T4" fmla="*/ 109 w 66"/>
                <a:gd name="T5" fmla="*/ 361 h 152"/>
                <a:gd name="T6" fmla="*/ 78 w 66"/>
                <a:gd name="T7" fmla="*/ 335 h 152"/>
                <a:gd name="T8" fmla="*/ 10 w 66"/>
                <a:gd name="T9" fmla="*/ 299 h 152"/>
                <a:gd name="T10" fmla="*/ 10 w 66"/>
                <a:gd name="T11" fmla="*/ 294 h 152"/>
                <a:gd name="T12" fmla="*/ 31 w 66"/>
                <a:gd name="T13" fmla="*/ 299 h 152"/>
                <a:gd name="T14" fmla="*/ 31 w 66"/>
                <a:gd name="T15" fmla="*/ 283 h 152"/>
                <a:gd name="T16" fmla="*/ 10 w 66"/>
                <a:gd name="T17" fmla="*/ 256 h 152"/>
                <a:gd name="T18" fmla="*/ 31 w 66"/>
                <a:gd name="T19" fmla="*/ 222 h 152"/>
                <a:gd name="T20" fmla="*/ 25 w 66"/>
                <a:gd name="T21" fmla="*/ 210 h 152"/>
                <a:gd name="T22" fmla="*/ 31 w 66"/>
                <a:gd name="T23" fmla="*/ 177 h 152"/>
                <a:gd name="T24" fmla="*/ 16 w 66"/>
                <a:gd name="T25" fmla="*/ 160 h 152"/>
                <a:gd name="T26" fmla="*/ 31 w 66"/>
                <a:gd name="T27" fmla="*/ 133 h 152"/>
                <a:gd name="T28" fmla="*/ 48 w 66"/>
                <a:gd name="T29" fmla="*/ 130 h 152"/>
                <a:gd name="T30" fmla="*/ 48 w 66"/>
                <a:gd name="T31" fmla="*/ 103 h 152"/>
                <a:gd name="T32" fmla="*/ 25 w 66"/>
                <a:gd name="T33" fmla="*/ 100 h 152"/>
                <a:gd name="T34" fmla="*/ 10 w 66"/>
                <a:gd name="T35" fmla="*/ 91 h 152"/>
                <a:gd name="T36" fmla="*/ 10 w 66"/>
                <a:gd name="T37" fmla="*/ 74 h 152"/>
                <a:gd name="T38" fmla="*/ 0 w 66"/>
                <a:gd name="T39" fmla="*/ 47 h 152"/>
                <a:gd name="T40" fmla="*/ 25 w 66"/>
                <a:gd name="T41" fmla="*/ 15 h 152"/>
                <a:gd name="T42" fmla="*/ 39 w 66"/>
                <a:gd name="T43" fmla="*/ 0 h 152"/>
                <a:gd name="T44" fmla="*/ 87 w 66"/>
                <a:gd name="T45" fmla="*/ 2 h 152"/>
                <a:gd name="T46" fmla="*/ 109 w 66"/>
                <a:gd name="T47" fmla="*/ 2 h 152"/>
                <a:gd name="T48" fmla="*/ 118 w 66"/>
                <a:gd name="T49" fmla="*/ 2 h 152"/>
                <a:gd name="T50" fmla="*/ 143 w 66"/>
                <a:gd name="T51" fmla="*/ 30 h 152"/>
                <a:gd name="T52" fmla="*/ 196 w 66"/>
                <a:gd name="T53" fmla="*/ 81 h 152"/>
                <a:gd name="T54" fmla="*/ 196 w 66"/>
                <a:gd name="T55" fmla="*/ 88 h 152"/>
                <a:gd name="T56" fmla="*/ 196 w 66"/>
                <a:gd name="T57" fmla="*/ 103 h 152"/>
                <a:gd name="T58" fmla="*/ 186 w 66"/>
                <a:gd name="T59" fmla="*/ 130 h 152"/>
                <a:gd name="T60" fmla="*/ 196 w 66"/>
                <a:gd name="T61" fmla="*/ 166 h 152"/>
                <a:gd name="T62" fmla="*/ 215 w 66"/>
                <a:gd name="T63" fmla="*/ 207 h 152"/>
                <a:gd name="T64" fmla="*/ 260 w 66"/>
                <a:gd name="T65" fmla="*/ 242 h 152"/>
                <a:gd name="T66" fmla="*/ 253 w 66"/>
                <a:gd name="T67" fmla="*/ 242 h 152"/>
                <a:gd name="T68" fmla="*/ 231 w 66"/>
                <a:gd name="T69" fmla="*/ 294 h 152"/>
                <a:gd name="T70" fmla="*/ 196 w 66"/>
                <a:gd name="T71" fmla="*/ 315 h 152"/>
                <a:gd name="T72" fmla="*/ 167 w 66"/>
                <a:gd name="T73" fmla="*/ 342 h 152"/>
                <a:gd name="T74" fmla="*/ 124 w 66"/>
                <a:gd name="T75" fmla="*/ 392 h 152"/>
                <a:gd name="T76" fmla="*/ 124 w 66"/>
                <a:gd name="T77" fmla="*/ 392 h 152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66"/>
                <a:gd name="T118" fmla="*/ 0 h 152"/>
                <a:gd name="T119" fmla="*/ 66 w 66"/>
                <a:gd name="T120" fmla="*/ 152 h 152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66" h="152">
                  <a:moveTo>
                    <a:pt x="32" y="152"/>
                  </a:moveTo>
                  <a:lnTo>
                    <a:pt x="30" y="150"/>
                  </a:lnTo>
                  <a:lnTo>
                    <a:pt x="28" y="140"/>
                  </a:lnTo>
                  <a:lnTo>
                    <a:pt x="20" y="130"/>
                  </a:lnTo>
                  <a:lnTo>
                    <a:pt x="2" y="116"/>
                  </a:lnTo>
                  <a:lnTo>
                    <a:pt x="2" y="114"/>
                  </a:lnTo>
                  <a:lnTo>
                    <a:pt x="8" y="116"/>
                  </a:lnTo>
                  <a:lnTo>
                    <a:pt x="8" y="110"/>
                  </a:lnTo>
                  <a:lnTo>
                    <a:pt x="2" y="100"/>
                  </a:lnTo>
                  <a:lnTo>
                    <a:pt x="8" y="86"/>
                  </a:lnTo>
                  <a:lnTo>
                    <a:pt x="6" y="82"/>
                  </a:lnTo>
                  <a:lnTo>
                    <a:pt x="8" y="68"/>
                  </a:lnTo>
                  <a:lnTo>
                    <a:pt x="4" y="62"/>
                  </a:lnTo>
                  <a:lnTo>
                    <a:pt x="8" y="52"/>
                  </a:lnTo>
                  <a:lnTo>
                    <a:pt x="12" y="50"/>
                  </a:lnTo>
                  <a:lnTo>
                    <a:pt x="12" y="40"/>
                  </a:lnTo>
                  <a:lnTo>
                    <a:pt x="6" y="38"/>
                  </a:lnTo>
                  <a:lnTo>
                    <a:pt x="2" y="36"/>
                  </a:lnTo>
                  <a:lnTo>
                    <a:pt x="2" y="28"/>
                  </a:lnTo>
                  <a:lnTo>
                    <a:pt x="0" y="18"/>
                  </a:lnTo>
                  <a:lnTo>
                    <a:pt x="6" y="6"/>
                  </a:lnTo>
                  <a:lnTo>
                    <a:pt x="10" y="0"/>
                  </a:lnTo>
                  <a:lnTo>
                    <a:pt x="22" y="2"/>
                  </a:lnTo>
                  <a:lnTo>
                    <a:pt x="28" y="2"/>
                  </a:lnTo>
                  <a:lnTo>
                    <a:pt x="30" y="2"/>
                  </a:lnTo>
                  <a:lnTo>
                    <a:pt x="36" y="12"/>
                  </a:lnTo>
                  <a:lnTo>
                    <a:pt x="50" y="32"/>
                  </a:lnTo>
                  <a:lnTo>
                    <a:pt x="50" y="34"/>
                  </a:lnTo>
                  <a:lnTo>
                    <a:pt x="50" y="40"/>
                  </a:lnTo>
                  <a:lnTo>
                    <a:pt x="48" y="50"/>
                  </a:lnTo>
                  <a:lnTo>
                    <a:pt x="50" y="64"/>
                  </a:lnTo>
                  <a:lnTo>
                    <a:pt x="54" y="80"/>
                  </a:lnTo>
                  <a:lnTo>
                    <a:pt x="66" y="94"/>
                  </a:lnTo>
                  <a:lnTo>
                    <a:pt x="64" y="94"/>
                  </a:lnTo>
                  <a:lnTo>
                    <a:pt x="58" y="114"/>
                  </a:lnTo>
                  <a:lnTo>
                    <a:pt x="50" y="122"/>
                  </a:lnTo>
                  <a:lnTo>
                    <a:pt x="42" y="132"/>
                  </a:lnTo>
                  <a:lnTo>
                    <a:pt x="32" y="152"/>
                  </a:lnTo>
                  <a:close/>
                </a:path>
              </a:pathLst>
            </a:custGeom>
            <a:solidFill>
              <a:srgbClr val="B2B2B2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 sz="1350"/>
            </a:p>
          </p:txBody>
        </p:sp>
        <p:sp>
          <p:nvSpPr>
            <p:cNvPr id="48" name="Freeform 44"/>
            <p:cNvSpPr>
              <a:spLocks noEditPoints="1"/>
            </p:cNvSpPr>
            <p:nvPr/>
          </p:nvSpPr>
          <p:spPr bwMode="gray">
            <a:xfrm>
              <a:off x="5672138" y="5273675"/>
              <a:ext cx="412750" cy="509587"/>
            </a:xfrm>
            <a:custGeom>
              <a:avLst/>
              <a:gdLst>
                <a:gd name="T0" fmla="*/ 577 w 250"/>
                <a:gd name="T1" fmla="*/ 826 h 328"/>
                <a:gd name="T2" fmla="*/ 500 w 250"/>
                <a:gd name="T3" fmla="*/ 784 h 328"/>
                <a:gd name="T4" fmla="*/ 535 w 250"/>
                <a:gd name="T5" fmla="*/ 772 h 328"/>
                <a:gd name="T6" fmla="*/ 577 w 250"/>
                <a:gd name="T7" fmla="*/ 779 h 328"/>
                <a:gd name="T8" fmla="*/ 585 w 250"/>
                <a:gd name="T9" fmla="*/ 790 h 328"/>
                <a:gd name="T10" fmla="*/ 632 w 250"/>
                <a:gd name="T11" fmla="*/ 808 h 328"/>
                <a:gd name="T12" fmla="*/ 779 w 250"/>
                <a:gd name="T13" fmla="*/ 817 h 328"/>
                <a:gd name="T14" fmla="*/ 831 w 250"/>
                <a:gd name="T15" fmla="*/ 838 h 328"/>
                <a:gd name="T16" fmla="*/ 890 w 250"/>
                <a:gd name="T17" fmla="*/ 822 h 328"/>
                <a:gd name="T18" fmla="*/ 856 w 250"/>
                <a:gd name="T19" fmla="*/ 847 h 328"/>
                <a:gd name="T20" fmla="*/ 0 w 250"/>
                <a:gd name="T21" fmla="*/ 277 h 328"/>
                <a:gd name="T22" fmla="*/ 133 w 250"/>
                <a:gd name="T23" fmla="*/ 124 h 328"/>
                <a:gd name="T24" fmla="*/ 303 w 250"/>
                <a:gd name="T25" fmla="*/ 77 h 328"/>
                <a:gd name="T26" fmla="*/ 537 w 250"/>
                <a:gd name="T27" fmla="*/ 42 h 328"/>
                <a:gd name="T28" fmla="*/ 801 w 250"/>
                <a:gd name="T29" fmla="*/ 68 h 328"/>
                <a:gd name="T30" fmla="*/ 916 w 250"/>
                <a:gd name="T31" fmla="*/ 0 h 328"/>
                <a:gd name="T32" fmla="*/ 890 w 250"/>
                <a:gd name="T33" fmla="*/ 101 h 328"/>
                <a:gd name="T34" fmla="*/ 722 w 250"/>
                <a:gd name="T35" fmla="*/ 94 h 328"/>
                <a:gd name="T36" fmla="*/ 646 w 250"/>
                <a:gd name="T37" fmla="*/ 89 h 328"/>
                <a:gd name="T38" fmla="*/ 535 w 250"/>
                <a:gd name="T39" fmla="*/ 117 h 328"/>
                <a:gd name="T40" fmla="*/ 562 w 250"/>
                <a:gd name="T41" fmla="*/ 164 h 328"/>
                <a:gd name="T42" fmla="*/ 562 w 250"/>
                <a:gd name="T43" fmla="*/ 171 h 328"/>
                <a:gd name="T44" fmla="*/ 523 w 250"/>
                <a:gd name="T45" fmla="*/ 189 h 328"/>
                <a:gd name="T46" fmla="*/ 537 w 250"/>
                <a:gd name="T47" fmla="*/ 221 h 328"/>
                <a:gd name="T48" fmla="*/ 471 w 250"/>
                <a:gd name="T49" fmla="*/ 189 h 328"/>
                <a:gd name="T50" fmla="*/ 500 w 250"/>
                <a:gd name="T51" fmla="*/ 221 h 328"/>
                <a:gd name="T52" fmla="*/ 461 w 250"/>
                <a:gd name="T53" fmla="*/ 227 h 328"/>
                <a:gd name="T54" fmla="*/ 387 w 250"/>
                <a:gd name="T55" fmla="*/ 156 h 328"/>
                <a:gd name="T56" fmla="*/ 379 w 250"/>
                <a:gd name="T57" fmla="*/ 141 h 328"/>
                <a:gd name="T58" fmla="*/ 353 w 250"/>
                <a:gd name="T59" fmla="*/ 208 h 328"/>
                <a:gd name="T60" fmla="*/ 439 w 250"/>
                <a:gd name="T61" fmla="*/ 298 h 328"/>
                <a:gd name="T62" fmla="*/ 429 w 250"/>
                <a:gd name="T63" fmla="*/ 316 h 328"/>
                <a:gd name="T64" fmla="*/ 392 w 250"/>
                <a:gd name="T65" fmla="*/ 325 h 328"/>
                <a:gd name="T66" fmla="*/ 363 w 250"/>
                <a:gd name="T67" fmla="*/ 366 h 328"/>
                <a:gd name="T68" fmla="*/ 447 w 250"/>
                <a:gd name="T69" fmla="*/ 393 h 328"/>
                <a:gd name="T70" fmla="*/ 523 w 250"/>
                <a:gd name="T71" fmla="*/ 435 h 328"/>
                <a:gd name="T72" fmla="*/ 568 w 250"/>
                <a:gd name="T73" fmla="*/ 509 h 328"/>
                <a:gd name="T74" fmla="*/ 500 w 250"/>
                <a:gd name="T75" fmla="*/ 477 h 328"/>
                <a:gd name="T76" fmla="*/ 411 w 250"/>
                <a:gd name="T77" fmla="*/ 492 h 328"/>
                <a:gd name="T78" fmla="*/ 454 w 250"/>
                <a:gd name="T79" fmla="*/ 528 h 328"/>
                <a:gd name="T80" fmla="*/ 454 w 250"/>
                <a:gd name="T81" fmla="*/ 560 h 328"/>
                <a:gd name="T82" fmla="*/ 387 w 250"/>
                <a:gd name="T83" fmla="*/ 539 h 328"/>
                <a:gd name="T84" fmla="*/ 392 w 250"/>
                <a:gd name="T85" fmla="*/ 587 h 328"/>
                <a:gd name="T86" fmla="*/ 332 w 250"/>
                <a:gd name="T87" fmla="*/ 664 h 328"/>
                <a:gd name="T88" fmla="*/ 209 w 250"/>
                <a:gd name="T89" fmla="*/ 589 h 328"/>
                <a:gd name="T90" fmla="*/ 163 w 250"/>
                <a:gd name="T91" fmla="*/ 501 h 328"/>
                <a:gd name="T92" fmla="*/ 278 w 250"/>
                <a:gd name="T93" fmla="*/ 446 h 328"/>
                <a:gd name="T94" fmla="*/ 411 w 250"/>
                <a:gd name="T95" fmla="*/ 450 h 328"/>
                <a:gd name="T96" fmla="*/ 155 w 250"/>
                <a:gd name="T97" fmla="*/ 435 h 328"/>
                <a:gd name="T98" fmla="*/ 155 w 250"/>
                <a:gd name="T99" fmla="*/ 350 h 328"/>
                <a:gd name="T100" fmla="*/ 0 w 250"/>
                <a:gd name="T101" fmla="*/ 277 h 328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250"/>
                <a:gd name="T154" fmla="*/ 0 h 328"/>
                <a:gd name="T155" fmla="*/ 250 w 250"/>
                <a:gd name="T156" fmla="*/ 328 h 328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250" h="328">
                  <a:moveTo>
                    <a:pt x="174" y="328"/>
                  </a:moveTo>
                  <a:lnTo>
                    <a:pt x="176" y="324"/>
                  </a:lnTo>
                  <a:lnTo>
                    <a:pt x="174" y="322"/>
                  </a:lnTo>
                  <a:lnTo>
                    <a:pt x="162" y="316"/>
                  </a:lnTo>
                  <a:lnTo>
                    <a:pt x="150" y="316"/>
                  </a:lnTo>
                  <a:lnTo>
                    <a:pt x="140" y="314"/>
                  </a:lnTo>
                  <a:lnTo>
                    <a:pt x="132" y="314"/>
                  </a:lnTo>
                  <a:lnTo>
                    <a:pt x="130" y="314"/>
                  </a:lnTo>
                  <a:lnTo>
                    <a:pt x="128" y="312"/>
                  </a:lnTo>
                  <a:lnTo>
                    <a:pt x="130" y="300"/>
                  </a:lnTo>
                  <a:lnTo>
                    <a:pt x="136" y="300"/>
                  </a:lnTo>
                  <a:lnTo>
                    <a:pt x="136" y="298"/>
                  </a:lnTo>
                  <a:lnTo>
                    <a:pt x="136" y="294"/>
                  </a:lnTo>
                  <a:lnTo>
                    <a:pt x="138" y="292"/>
                  </a:lnTo>
                  <a:lnTo>
                    <a:pt x="138" y="296"/>
                  </a:lnTo>
                  <a:lnTo>
                    <a:pt x="138" y="300"/>
                  </a:lnTo>
                  <a:lnTo>
                    <a:pt x="144" y="300"/>
                  </a:lnTo>
                  <a:lnTo>
                    <a:pt x="146" y="302"/>
                  </a:lnTo>
                  <a:lnTo>
                    <a:pt x="150" y="300"/>
                  </a:lnTo>
                  <a:lnTo>
                    <a:pt x="150" y="298"/>
                  </a:lnTo>
                  <a:lnTo>
                    <a:pt x="152" y="298"/>
                  </a:lnTo>
                  <a:lnTo>
                    <a:pt x="154" y="300"/>
                  </a:lnTo>
                  <a:lnTo>
                    <a:pt x="154" y="302"/>
                  </a:lnTo>
                  <a:lnTo>
                    <a:pt x="152" y="302"/>
                  </a:lnTo>
                  <a:lnTo>
                    <a:pt x="152" y="304"/>
                  </a:lnTo>
                  <a:lnTo>
                    <a:pt x="156" y="304"/>
                  </a:lnTo>
                  <a:lnTo>
                    <a:pt x="158" y="308"/>
                  </a:lnTo>
                  <a:lnTo>
                    <a:pt x="164" y="308"/>
                  </a:lnTo>
                  <a:lnTo>
                    <a:pt x="178" y="306"/>
                  </a:lnTo>
                  <a:lnTo>
                    <a:pt x="186" y="306"/>
                  </a:lnTo>
                  <a:lnTo>
                    <a:pt x="188" y="308"/>
                  </a:lnTo>
                  <a:lnTo>
                    <a:pt x="190" y="310"/>
                  </a:lnTo>
                  <a:lnTo>
                    <a:pt x="202" y="312"/>
                  </a:lnTo>
                  <a:lnTo>
                    <a:pt x="206" y="312"/>
                  </a:lnTo>
                  <a:lnTo>
                    <a:pt x="212" y="310"/>
                  </a:lnTo>
                  <a:lnTo>
                    <a:pt x="214" y="310"/>
                  </a:lnTo>
                  <a:lnTo>
                    <a:pt x="212" y="318"/>
                  </a:lnTo>
                  <a:lnTo>
                    <a:pt x="216" y="320"/>
                  </a:lnTo>
                  <a:lnTo>
                    <a:pt x="218" y="320"/>
                  </a:lnTo>
                  <a:lnTo>
                    <a:pt x="224" y="316"/>
                  </a:lnTo>
                  <a:lnTo>
                    <a:pt x="228" y="314"/>
                  </a:lnTo>
                  <a:lnTo>
                    <a:pt x="230" y="316"/>
                  </a:lnTo>
                  <a:lnTo>
                    <a:pt x="232" y="314"/>
                  </a:lnTo>
                  <a:lnTo>
                    <a:pt x="236" y="312"/>
                  </a:lnTo>
                  <a:lnTo>
                    <a:pt x="234" y="316"/>
                  </a:lnTo>
                  <a:lnTo>
                    <a:pt x="234" y="320"/>
                  </a:lnTo>
                  <a:lnTo>
                    <a:pt x="232" y="324"/>
                  </a:lnTo>
                  <a:lnTo>
                    <a:pt x="222" y="324"/>
                  </a:lnTo>
                  <a:lnTo>
                    <a:pt x="216" y="326"/>
                  </a:lnTo>
                  <a:lnTo>
                    <a:pt x="210" y="326"/>
                  </a:lnTo>
                  <a:lnTo>
                    <a:pt x="174" y="328"/>
                  </a:lnTo>
                  <a:close/>
                  <a:moveTo>
                    <a:pt x="0" y="106"/>
                  </a:moveTo>
                  <a:lnTo>
                    <a:pt x="10" y="86"/>
                  </a:lnTo>
                  <a:lnTo>
                    <a:pt x="18" y="76"/>
                  </a:lnTo>
                  <a:lnTo>
                    <a:pt x="26" y="68"/>
                  </a:lnTo>
                  <a:lnTo>
                    <a:pt x="32" y="48"/>
                  </a:lnTo>
                  <a:lnTo>
                    <a:pt x="34" y="48"/>
                  </a:lnTo>
                  <a:lnTo>
                    <a:pt x="48" y="46"/>
                  </a:lnTo>
                  <a:lnTo>
                    <a:pt x="58" y="42"/>
                  </a:lnTo>
                  <a:lnTo>
                    <a:pt x="66" y="32"/>
                  </a:lnTo>
                  <a:lnTo>
                    <a:pt x="72" y="28"/>
                  </a:lnTo>
                  <a:lnTo>
                    <a:pt x="78" y="30"/>
                  </a:lnTo>
                  <a:lnTo>
                    <a:pt x="90" y="30"/>
                  </a:lnTo>
                  <a:lnTo>
                    <a:pt x="98" y="26"/>
                  </a:lnTo>
                  <a:lnTo>
                    <a:pt x="106" y="22"/>
                  </a:lnTo>
                  <a:lnTo>
                    <a:pt x="108" y="22"/>
                  </a:lnTo>
                  <a:lnTo>
                    <a:pt x="140" y="16"/>
                  </a:lnTo>
                  <a:lnTo>
                    <a:pt x="154" y="10"/>
                  </a:lnTo>
                  <a:lnTo>
                    <a:pt x="164" y="10"/>
                  </a:lnTo>
                  <a:lnTo>
                    <a:pt x="190" y="20"/>
                  </a:lnTo>
                  <a:lnTo>
                    <a:pt x="200" y="26"/>
                  </a:lnTo>
                  <a:lnTo>
                    <a:pt x="208" y="26"/>
                  </a:lnTo>
                  <a:lnTo>
                    <a:pt x="226" y="18"/>
                  </a:lnTo>
                  <a:lnTo>
                    <a:pt x="228" y="12"/>
                  </a:lnTo>
                  <a:lnTo>
                    <a:pt x="226" y="4"/>
                  </a:lnTo>
                  <a:lnTo>
                    <a:pt x="232" y="0"/>
                  </a:lnTo>
                  <a:lnTo>
                    <a:pt x="238" y="0"/>
                  </a:lnTo>
                  <a:lnTo>
                    <a:pt x="240" y="0"/>
                  </a:lnTo>
                  <a:lnTo>
                    <a:pt x="248" y="6"/>
                  </a:lnTo>
                  <a:lnTo>
                    <a:pt x="250" y="10"/>
                  </a:lnTo>
                  <a:lnTo>
                    <a:pt x="238" y="26"/>
                  </a:lnTo>
                  <a:lnTo>
                    <a:pt x="232" y="38"/>
                  </a:lnTo>
                  <a:lnTo>
                    <a:pt x="226" y="50"/>
                  </a:lnTo>
                  <a:lnTo>
                    <a:pt x="224" y="40"/>
                  </a:lnTo>
                  <a:lnTo>
                    <a:pt x="212" y="40"/>
                  </a:lnTo>
                  <a:lnTo>
                    <a:pt x="198" y="38"/>
                  </a:lnTo>
                  <a:lnTo>
                    <a:pt x="188" y="36"/>
                  </a:lnTo>
                  <a:lnTo>
                    <a:pt x="188" y="32"/>
                  </a:lnTo>
                  <a:lnTo>
                    <a:pt x="180" y="36"/>
                  </a:lnTo>
                  <a:lnTo>
                    <a:pt x="176" y="40"/>
                  </a:lnTo>
                  <a:lnTo>
                    <a:pt x="168" y="40"/>
                  </a:lnTo>
                  <a:lnTo>
                    <a:pt x="168" y="34"/>
                  </a:lnTo>
                  <a:lnTo>
                    <a:pt x="162" y="34"/>
                  </a:lnTo>
                  <a:lnTo>
                    <a:pt x="156" y="42"/>
                  </a:lnTo>
                  <a:lnTo>
                    <a:pt x="150" y="46"/>
                  </a:lnTo>
                  <a:lnTo>
                    <a:pt x="144" y="48"/>
                  </a:lnTo>
                  <a:lnTo>
                    <a:pt x="138" y="44"/>
                  </a:lnTo>
                  <a:lnTo>
                    <a:pt x="134" y="44"/>
                  </a:lnTo>
                  <a:lnTo>
                    <a:pt x="134" y="48"/>
                  </a:lnTo>
                  <a:lnTo>
                    <a:pt x="138" y="52"/>
                  </a:lnTo>
                  <a:lnTo>
                    <a:pt x="140" y="60"/>
                  </a:lnTo>
                  <a:lnTo>
                    <a:pt x="146" y="62"/>
                  </a:lnTo>
                  <a:lnTo>
                    <a:pt x="160" y="74"/>
                  </a:lnTo>
                  <a:lnTo>
                    <a:pt x="156" y="76"/>
                  </a:lnTo>
                  <a:lnTo>
                    <a:pt x="150" y="70"/>
                  </a:lnTo>
                  <a:lnTo>
                    <a:pt x="150" y="68"/>
                  </a:lnTo>
                  <a:lnTo>
                    <a:pt x="146" y="66"/>
                  </a:lnTo>
                  <a:lnTo>
                    <a:pt x="140" y="64"/>
                  </a:lnTo>
                  <a:lnTo>
                    <a:pt x="138" y="66"/>
                  </a:lnTo>
                  <a:lnTo>
                    <a:pt x="134" y="66"/>
                  </a:lnTo>
                  <a:lnTo>
                    <a:pt x="136" y="70"/>
                  </a:lnTo>
                  <a:lnTo>
                    <a:pt x="136" y="72"/>
                  </a:lnTo>
                  <a:lnTo>
                    <a:pt x="140" y="76"/>
                  </a:lnTo>
                  <a:lnTo>
                    <a:pt x="144" y="76"/>
                  </a:lnTo>
                  <a:lnTo>
                    <a:pt x="146" y="82"/>
                  </a:lnTo>
                  <a:lnTo>
                    <a:pt x="144" y="84"/>
                  </a:lnTo>
                  <a:lnTo>
                    <a:pt x="140" y="84"/>
                  </a:lnTo>
                  <a:lnTo>
                    <a:pt x="132" y="74"/>
                  </a:lnTo>
                  <a:lnTo>
                    <a:pt x="126" y="72"/>
                  </a:lnTo>
                  <a:lnTo>
                    <a:pt x="124" y="70"/>
                  </a:lnTo>
                  <a:lnTo>
                    <a:pt x="122" y="70"/>
                  </a:lnTo>
                  <a:lnTo>
                    <a:pt x="122" y="72"/>
                  </a:lnTo>
                  <a:lnTo>
                    <a:pt x="120" y="72"/>
                  </a:lnTo>
                  <a:lnTo>
                    <a:pt x="122" y="76"/>
                  </a:lnTo>
                  <a:lnTo>
                    <a:pt x="124" y="78"/>
                  </a:lnTo>
                  <a:lnTo>
                    <a:pt x="126" y="82"/>
                  </a:lnTo>
                  <a:lnTo>
                    <a:pt x="130" y="84"/>
                  </a:lnTo>
                  <a:lnTo>
                    <a:pt x="132" y="84"/>
                  </a:lnTo>
                  <a:lnTo>
                    <a:pt x="134" y="86"/>
                  </a:lnTo>
                  <a:lnTo>
                    <a:pt x="134" y="88"/>
                  </a:lnTo>
                  <a:lnTo>
                    <a:pt x="124" y="86"/>
                  </a:lnTo>
                  <a:lnTo>
                    <a:pt x="120" y="86"/>
                  </a:lnTo>
                  <a:lnTo>
                    <a:pt x="120" y="82"/>
                  </a:lnTo>
                  <a:lnTo>
                    <a:pt x="118" y="74"/>
                  </a:lnTo>
                  <a:lnTo>
                    <a:pt x="116" y="70"/>
                  </a:lnTo>
                  <a:lnTo>
                    <a:pt x="108" y="68"/>
                  </a:lnTo>
                  <a:lnTo>
                    <a:pt x="100" y="60"/>
                  </a:lnTo>
                  <a:lnTo>
                    <a:pt x="104" y="56"/>
                  </a:lnTo>
                  <a:lnTo>
                    <a:pt x="106" y="54"/>
                  </a:lnTo>
                  <a:lnTo>
                    <a:pt x="104" y="50"/>
                  </a:lnTo>
                  <a:lnTo>
                    <a:pt x="102" y="50"/>
                  </a:lnTo>
                  <a:lnTo>
                    <a:pt x="98" y="54"/>
                  </a:lnTo>
                  <a:lnTo>
                    <a:pt x="90" y="58"/>
                  </a:lnTo>
                  <a:lnTo>
                    <a:pt x="94" y="64"/>
                  </a:lnTo>
                  <a:lnTo>
                    <a:pt x="90" y="72"/>
                  </a:lnTo>
                  <a:lnTo>
                    <a:pt x="90" y="78"/>
                  </a:lnTo>
                  <a:lnTo>
                    <a:pt x="92" y="80"/>
                  </a:lnTo>
                  <a:lnTo>
                    <a:pt x="92" y="84"/>
                  </a:lnTo>
                  <a:lnTo>
                    <a:pt x="98" y="92"/>
                  </a:lnTo>
                  <a:lnTo>
                    <a:pt x="100" y="94"/>
                  </a:lnTo>
                  <a:lnTo>
                    <a:pt x="102" y="104"/>
                  </a:lnTo>
                  <a:lnTo>
                    <a:pt x="114" y="114"/>
                  </a:lnTo>
                  <a:lnTo>
                    <a:pt x="120" y="124"/>
                  </a:lnTo>
                  <a:lnTo>
                    <a:pt x="116" y="126"/>
                  </a:lnTo>
                  <a:lnTo>
                    <a:pt x="112" y="128"/>
                  </a:lnTo>
                  <a:lnTo>
                    <a:pt x="114" y="124"/>
                  </a:lnTo>
                  <a:lnTo>
                    <a:pt x="112" y="120"/>
                  </a:lnTo>
                  <a:lnTo>
                    <a:pt x="110" y="118"/>
                  </a:lnTo>
                  <a:lnTo>
                    <a:pt x="106" y="116"/>
                  </a:lnTo>
                  <a:lnTo>
                    <a:pt x="104" y="116"/>
                  </a:lnTo>
                  <a:lnTo>
                    <a:pt x="100" y="120"/>
                  </a:lnTo>
                  <a:lnTo>
                    <a:pt x="102" y="124"/>
                  </a:lnTo>
                  <a:lnTo>
                    <a:pt x="104" y="126"/>
                  </a:lnTo>
                  <a:lnTo>
                    <a:pt x="106" y="132"/>
                  </a:lnTo>
                  <a:lnTo>
                    <a:pt x="102" y="136"/>
                  </a:lnTo>
                  <a:lnTo>
                    <a:pt x="90" y="140"/>
                  </a:lnTo>
                  <a:lnTo>
                    <a:pt x="94" y="140"/>
                  </a:lnTo>
                  <a:lnTo>
                    <a:pt x="100" y="144"/>
                  </a:lnTo>
                  <a:lnTo>
                    <a:pt x="106" y="146"/>
                  </a:lnTo>
                  <a:lnTo>
                    <a:pt x="110" y="150"/>
                  </a:lnTo>
                  <a:lnTo>
                    <a:pt x="114" y="150"/>
                  </a:lnTo>
                  <a:lnTo>
                    <a:pt x="116" y="150"/>
                  </a:lnTo>
                  <a:lnTo>
                    <a:pt x="118" y="152"/>
                  </a:lnTo>
                  <a:lnTo>
                    <a:pt x="124" y="160"/>
                  </a:lnTo>
                  <a:lnTo>
                    <a:pt x="128" y="160"/>
                  </a:lnTo>
                  <a:lnTo>
                    <a:pt x="132" y="166"/>
                  </a:lnTo>
                  <a:lnTo>
                    <a:pt x="136" y="166"/>
                  </a:lnTo>
                  <a:lnTo>
                    <a:pt x="140" y="166"/>
                  </a:lnTo>
                  <a:lnTo>
                    <a:pt x="148" y="172"/>
                  </a:lnTo>
                  <a:lnTo>
                    <a:pt x="148" y="176"/>
                  </a:lnTo>
                  <a:lnTo>
                    <a:pt x="144" y="178"/>
                  </a:lnTo>
                  <a:lnTo>
                    <a:pt x="148" y="194"/>
                  </a:lnTo>
                  <a:lnTo>
                    <a:pt x="146" y="198"/>
                  </a:lnTo>
                  <a:lnTo>
                    <a:pt x="142" y="198"/>
                  </a:lnTo>
                  <a:lnTo>
                    <a:pt x="138" y="190"/>
                  </a:lnTo>
                  <a:lnTo>
                    <a:pt x="134" y="188"/>
                  </a:lnTo>
                  <a:lnTo>
                    <a:pt x="130" y="182"/>
                  </a:lnTo>
                  <a:lnTo>
                    <a:pt x="128" y="180"/>
                  </a:lnTo>
                  <a:lnTo>
                    <a:pt x="126" y="180"/>
                  </a:lnTo>
                  <a:lnTo>
                    <a:pt x="118" y="182"/>
                  </a:lnTo>
                  <a:lnTo>
                    <a:pt x="110" y="184"/>
                  </a:lnTo>
                  <a:lnTo>
                    <a:pt x="106" y="188"/>
                  </a:lnTo>
                  <a:lnTo>
                    <a:pt x="112" y="190"/>
                  </a:lnTo>
                  <a:lnTo>
                    <a:pt x="112" y="194"/>
                  </a:lnTo>
                  <a:lnTo>
                    <a:pt x="112" y="200"/>
                  </a:lnTo>
                  <a:lnTo>
                    <a:pt x="116" y="202"/>
                  </a:lnTo>
                  <a:lnTo>
                    <a:pt x="118" y="202"/>
                  </a:lnTo>
                  <a:lnTo>
                    <a:pt x="122" y="200"/>
                  </a:lnTo>
                  <a:lnTo>
                    <a:pt x="122" y="204"/>
                  </a:lnTo>
                  <a:lnTo>
                    <a:pt x="126" y="208"/>
                  </a:lnTo>
                  <a:lnTo>
                    <a:pt x="118" y="210"/>
                  </a:lnTo>
                  <a:lnTo>
                    <a:pt x="118" y="214"/>
                  </a:lnTo>
                  <a:lnTo>
                    <a:pt x="114" y="214"/>
                  </a:lnTo>
                  <a:lnTo>
                    <a:pt x="110" y="212"/>
                  </a:lnTo>
                  <a:lnTo>
                    <a:pt x="112" y="208"/>
                  </a:lnTo>
                  <a:lnTo>
                    <a:pt x="108" y="206"/>
                  </a:lnTo>
                  <a:lnTo>
                    <a:pt x="100" y="206"/>
                  </a:lnTo>
                  <a:lnTo>
                    <a:pt x="96" y="202"/>
                  </a:lnTo>
                  <a:lnTo>
                    <a:pt x="96" y="208"/>
                  </a:lnTo>
                  <a:lnTo>
                    <a:pt x="100" y="218"/>
                  </a:lnTo>
                  <a:lnTo>
                    <a:pt x="102" y="220"/>
                  </a:lnTo>
                  <a:lnTo>
                    <a:pt x="102" y="224"/>
                  </a:lnTo>
                  <a:lnTo>
                    <a:pt x="106" y="228"/>
                  </a:lnTo>
                  <a:lnTo>
                    <a:pt x="110" y="250"/>
                  </a:lnTo>
                  <a:lnTo>
                    <a:pt x="98" y="244"/>
                  </a:lnTo>
                  <a:lnTo>
                    <a:pt x="92" y="244"/>
                  </a:lnTo>
                  <a:lnTo>
                    <a:pt x="86" y="254"/>
                  </a:lnTo>
                  <a:lnTo>
                    <a:pt x="78" y="238"/>
                  </a:lnTo>
                  <a:lnTo>
                    <a:pt x="72" y="230"/>
                  </a:lnTo>
                  <a:lnTo>
                    <a:pt x="64" y="240"/>
                  </a:lnTo>
                  <a:lnTo>
                    <a:pt x="56" y="232"/>
                  </a:lnTo>
                  <a:lnTo>
                    <a:pt x="54" y="226"/>
                  </a:lnTo>
                  <a:lnTo>
                    <a:pt x="58" y="216"/>
                  </a:lnTo>
                  <a:lnTo>
                    <a:pt x="56" y="212"/>
                  </a:lnTo>
                  <a:lnTo>
                    <a:pt x="54" y="206"/>
                  </a:lnTo>
                  <a:lnTo>
                    <a:pt x="44" y="196"/>
                  </a:lnTo>
                  <a:lnTo>
                    <a:pt x="42" y="192"/>
                  </a:lnTo>
                  <a:lnTo>
                    <a:pt x="42" y="188"/>
                  </a:lnTo>
                  <a:lnTo>
                    <a:pt x="50" y="174"/>
                  </a:lnTo>
                  <a:lnTo>
                    <a:pt x="60" y="176"/>
                  </a:lnTo>
                  <a:lnTo>
                    <a:pt x="68" y="170"/>
                  </a:lnTo>
                  <a:lnTo>
                    <a:pt x="72" y="170"/>
                  </a:lnTo>
                  <a:lnTo>
                    <a:pt x="100" y="184"/>
                  </a:lnTo>
                  <a:lnTo>
                    <a:pt x="106" y="184"/>
                  </a:lnTo>
                  <a:lnTo>
                    <a:pt x="114" y="174"/>
                  </a:lnTo>
                  <a:lnTo>
                    <a:pt x="110" y="174"/>
                  </a:lnTo>
                  <a:lnTo>
                    <a:pt x="106" y="172"/>
                  </a:lnTo>
                  <a:lnTo>
                    <a:pt x="84" y="162"/>
                  </a:lnTo>
                  <a:lnTo>
                    <a:pt x="66" y="160"/>
                  </a:lnTo>
                  <a:lnTo>
                    <a:pt x="58" y="162"/>
                  </a:lnTo>
                  <a:lnTo>
                    <a:pt x="48" y="162"/>
                  </a:lnTo>
                  <a:lnTo>
                    <a:pt x="40" y="166"/>
                  </a:lnTo>
                  <a:lnTo>
                    <a:pt x="24" y="142"/>
                  </a:lnTo>
                  <a:lnTo>
                    <a:pt x="30" y="138"/>
                  </a:lnTo>
                  <a:lnTo>
                    <a:pt x="34" y="140"/>
                  </a:lnTo>
                  <a:lnTo>
                    <a:pt x="38" y="138"/>
                  </a:lnTo>
                  <a:lnTo>
                    <a:pt x="40" y="134"/>
                  </a:lnTo>
                  <a:lnTo>
                    <a:pt x="34" y="128"/>
                  </a:lnTo>
                  <a:lnTo>
                    <a:pt x="30" y="130"/>
                  </a:lnTo>
                  <a:lnTo>
                    <a:pt x="20" y="130"/>
                  </a:lnTo>
                  <a:lnTo>
                    <a:pt x="4" y="114"/>
                  </a:lnTo>
                  <a:lnTo>
                    <a:pt x="0" y="106"/>
                  </a:lnTo>
                  <a:close/>
                </a:path>
              </a:pathLst>
            </a:custGeom>
            <a:solidFill>
              <a:srgbClr val="B2B2B2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 sz="1350"/>
            </a:p>
          </p:txBody>
        </p:sp>
        <p:sp>
          <p:nvSpPr>
            <p:cNvPr id="49" name="Freeform 45"/>
            <p:cNvSpPr>
              <a:spLocks/>
            </p:cNvSpPr>
            <p:nvPr/>
          </p:nvSpPr>
          <p:spPr bwMode="gray">
            <a:xfrm>
              <a:off x="6438900" y="5730875"/>
              <a:ext cx="144462" cy="82550"/>
            </a:xfrm>
            <a:custGeom>
              <a:avLst/>
              <a:gdLst>
                <a:gd name="T0" fmla="*/ 224 w 88"/>
                <a:gd name="T1" fmla="*/ 60 h 52"/>
                <a:gd name="T2" fmla="*/ 224 w 88"/>
                <a:gd name="T3" fmla="*/ 72 h 52"/>
                <a:gd name="T4" fmla="*/ 245 w 88"/>
                <a:gd name="T5" fmla="*/ 91 h 52"/>
                <a:gd name="T6" fmla="*/ 224 w 88"/>
                <a:gd name="T7" fmla="*/ 91 h 52"/>
                <a:gd name="T8" fmla="*/ 217 w 88"/>
                <a:gd name="T9" fmla="*/ 98 h 52"/>
                <a:gd name="T10" fmla="*/ 208 w 88"/>
                <a:gd name="T11" fmla="*/ 91 h 52"/>
                <a:gd name="T12" fmla="*/ 186 w 88"/>
                <a:gd name="T13" fmla="*/ 91 h 52"/>
                <a:gd name="T14" fmla="*/ 181 w 88"/>
                <a:gd name="T15" fmla="*/ 116 h 52"/>
                <a:gd name="T16" fmla="*/ 136 w 88"/>
                <a:gd name="T17" fmla="*/ 125 h 52"/>
                <a:gd name="T18" fmla="*/ 109 w 88"/>
                <a:gd name="T19" fmla="*/ 134 h 52"/>
                <a:gd name="T20" fmla="*/ 102 w 88"/>
                <a:gd name="T21" fmla="*/ 134 h 52"/>
                <a:gd name="T22" fmla="*/ 102 w 88"/>
                <a:gd name="T23" fmla="*/ 149 h 52"/>
                <a:gd name="T24" fmla="*/ 95 w 88"/>
                <a:gd name="T25" fmla="*/ 149 h 52"/>
                <a:gd name="T26" fmla="*/ 88 w 88"/>
                <a:gd name="T27" fmla="*/ 138 h 52"/>
                <a:gd name="T28" fmla="*/ 58 w 88"/>
                <a:gd name="T29" fmla="*/ 138 h 52"/>
                <a:gd name="T30" fmla="*/ 30 w 88"/>
                <a:gd name="T31" fmla="*/ 125 h 52"/>
                <a:gd name="T32" fmla="*/ 14 w 88"/>
                <a:gd name="T33" fmla="*/ 125 h 52"/>
                <a:gd name="T34" fmla="*/ 14 w 88"/>
                <a:gd name="T35" fmla="*/ 109 h 52"/>
                <a:gd name="T36" fmla="*/ 2 w 88"/>
                <a:gd name="T37" fmla="*/ 104 h 52"/>
                <a:gd name="T38" fmla="*/ 0 w 88"/>
                <a:gd name="T39" fmla="*/ 80 h 52"/>
                <a:gd name="T40" fmla="*/ 0 w 88"/>
                <a:gd name="T41" fmla="*/ 80 h 52"/>
                <a:gd name="T42" fmla="*/ 2 w 88"/>
                <a:gd name="T43" fmla="*/ 87 h 52"/>
                <a:gd name="T44" fmla="*/ 14 w 88"/>
                <a:gd name="T45" fmla="*/ 87 h 52"/>
                <a:gd name="T46" fmla="*/ 46 w 88"/>
                <a:gd name="T47" fmla="*/ 62 h 52"/>
                <a:gd name="T48" fmla="*/ 58 w 88"/>
                <a:gd name="T49" fmla="*/ 62 h 52"/>
                <a:gd name="T50" fmla="*/ 78 w 88"/>
                <a:gd name="T51" fmla="*/ 72 h 52"/>
                <a:gd name="T52" fmla="*/ 88 w 88"/>
                <a:gd name="T53" fmla="*/ 62 h 52"/>
                <a:gd name="T54" fmla="*/ 95 w 88"/>
                <a:gd name="T55" fmla="*/ 45 h 52"/>
                <a:gd name="T56" fmla="*/ 88 w 88"/>
                <a:gd name="T57" fmla="*/ 42 h 52"/>
                <a:gd name="T58" fmla="*/ 121 w 88"/>
                <a:gd name="T59" fmla="*/ 45 h 52"/>
                <a:gd name="T60" fmla="*/ 167 w 88"/>
                <a:gd name="T61" fmla="*/ 45 h 52"/>
                <a:gd name="T62" fmla="*/ 186 w 88"/>
                <a:gd name="T63" fmla="*/ 42 h 52"/>
                <a:gd name="T64" fmla="*/ 239 w 88"/>
                <a:gd name="T65" fmla="*/ 29 h 52"/>
                <a:gd name="T66" fmla="*/ 284 w 88"/>
                <a:gd name="T67" fmla="*/ 12 h 52"/>
                <a:gd name="T68" fmla="*/ 317 w 88"/>
                <a:gd name="T69" fmla="*/ 0 h 52"/>
                <a:gd name="T70" fmla="*/ 289 w 88"/>
                <a:gd name="T71" fmla="*/ 17 h 52"/>
                <a:gd name="T72" fmla="*/ 258 w 88"/>
                <a:gd name="T73" fmla="*/ 29 h 52"/>
                <a:gd name="T74" fmla="*/ 224 w 88"/>
                <a:gd name="T75" fmla="*/ 60 h 52"/>
                <a:gd name="T76" fmla="*/ 224 w 88"/>
                <a:gd name="T77" fmla="*/ 60 h 52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88"/>
                <a:gd name="T118" fmla="*/ 0 h 52"/>
                <a:gd name="T119" fmla="*/ 88 w 88"/>
                <a:gd name="T120" fmla="*/ 52 h 52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88" h="52">
                  <a:moveTo>
                    <a:pt x="62" y="20"/>
                  </a:moveTo>
                  <a:lnTo>
                    <a:pt x="62" y="24"/>
                  </a:lnTo>
                  <a:lnTo>
                    <a:pt x="68" y="32"/>
                  </a:lnTo>
                  <a:lnTo>
                    <a:pt x="62" y="32"/>
                  </a:lnTo>
                  <a:lnTo>
                    <a:pt x="60" y="34"/>
                  </a:lnTo>
                  <a:lnTo>
                    <a:pt x="58" y="32"/>
                  </a:lnTo>
                  <a:lnTo>
                    <a:pt x="52" y="32"/>
                  </a:lnTo>
                  <a:lnTo>
                    <a:pt x="50" y="40"/>
                  </a:lnTo>
                  <a:lnTo>
                    <a:pt x="38" y="44"/>
                  </a:lnTo>
                  <a:lnTo>
                    <a:pt x="30" y="46"/>
                  </a:lnTo>
                  <a:lnTo>
                    <a:pt x="28" y="46"/>
                  </a:lnTo>
                  <a:lnTo>
                    <a:pt x="28" y="52"/>
                  </a:lnTo>
                  <a:lnTo>
                    <a:pt x="26" y="52"/>
                  </a:lnTo>
                  <a:lnTo>
                    <a:pt x="24" y="48"/>
                  </a:lnTo>
                  <a:lnTo>
                    <a:pt x="16" y="48"/>
                  </a:lnTo>
                  <a:lnTo>
                    <a:pt x="8" y="44"/>
                  </a:lnTo>
                  <a:lnTo>
                    <a:pt x="4" y="44"/>
                  </a:lnTo>
                  <a:lnTo>
                    <a:pt x="4" y="38"/>
                  </a:lnTo>
                  <a:lnTo>
                    <a:pt x="2" y="36"/>
                  </a:lnTo>
                  <a:lnTo>
                    <a:pt x="0" y="28"/>
                  </a:lnTo>
                  <a:lnTo>
                    <a:pt x="2" y="30"/>
                  </a:lnTo>
                  <a:lnTo>
                    <a:pt x="4" y="30"/>
                  </a:lnTo>
                  <a:lnTo>
                    <a:pt x="12" y="22"/>
                  </a:lnTo>
                  <a:lnTo>
                    <a:pt x="16" y="22"/>
                  </a:lnTo>
                  <a:lnTo>
                    <a:pt x="22" y="24"/>
                  </a:lnTo>
                  <a:lnTo>
                    <a:pt x="24" y="22"/>
                  </a:lnTo>
                  <a:lnTo>
                    <a:pt x="26" y="16"/>
                  </a:lnTo>
                  <a:lnTo>
                    <a:pt x="24" y="14"/>
                  </a:lnTo>
                  <a:lnTo>
                    <a:pt x="34" y="16"/>
                  </a:lnTo>
                  <a:lnTo>
                    <a:pt x="46" y="16"/>
                  </a:lnTo>
                  <a:lnTo>
                    <a:pt x="52" y="14"/>
                  </a:lnTo>
                  <a:lnTo>
                    <a:pt x="66" y="10"/>
                  </a:lnTo>
                  <a:lnTo>
                    <a:pt x="78" y="4"/>
                  </a:lnTo>
                  <a:lnTo>
                    <a:pt x="88" y="0"/>
                  </a:lnTo>
                  <a:lnTo>
                    <a:pt x="80" y="6"/>
                  </a:lnTo>
                  <a:lnTo>
                    <a:pt x="72" y="10"/>
                  </a:lnTo>
                  <a:lnTo>
                    <a:pt x="62" y="20"/>
                  </a:lnTo>
                  <a:close/>
                </a:path>
              </a:pathLst>
            </a:custGeom>
            <a:solidFill>
              <a:srgbClr val="B2B2B2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 sz="1350"/>
            </a:p>
          </p:txBody>
        </p:sp>
        <p:sp>
          <p:nvSpPr>
            <p:cNvPr id="50" name="Freeform 46"/>
            <p:cNvSpPr>
              <a:spLocks/>
            </p:cNvSpPr>
            <p:nvPr/>
          </p:nvSpPr>
          <p:spPr bwMode="gray">
            <a:xfrm>
              <a:off x="3721100" y="4038600"/>
              <a:ext cx="285750" cy="384175"/>
            </a:xfrm>
            <a:custGeom>
              <a:avLst/>
              <a:gdLst>
                <a:gd name="T0" fmla="*/ 609 w 172"/>
                <a:gd name="T1" fmla="*/ 230 h 246"/>
                <a:gd name="T2" fmla="*/ 609 w 172"/>
                <a:gd name="T3" fmla="*/ 265 h 246"/>
                <a:gd name="T4" fmla="*/ 656 w 172"/>
                <a:gd name="T5" fmla="*/ 414 h 246"/>
                <a:gd name="T6" fmla="*/ 625 w 172"/>
                <a:gd name="T7" fmla="*/ 461 h 246"/>
                <a:gd name="T8" fmla="*/ 602 w 172"/>
                <a:gd name="T9" fmla="*/ 530 h 246"/>
                <a:gd name="T10" fmla="*/ 575 w 172"/>
                <a:gd name="T11" fmla="*/ 526 h 246"/>
                <a:gd name="T12" fmla="*/ 520 w 172"/>
                <a:gd name="T13" fmla="*/ 547 h 246"/>
                <a:gd name="T14" fmla="*/ 401 w 172"/>
                <a:gd name="T15" fmla="*/ 559 h 246"/>
                <a:gd name="T16" fmla="*/ 343 w 172"/>
                <a:gd name="T17" fmla="*/ 589 h 246"/>
                <a:gd name="T18" fmla="*/ 244 w 172"/>
                <a:gd name="T19" fmla="*/ 634 h 246"/>
                <a:gd name="T20" fmla="*/ 96 w 172"/>
                <a:gd name="T21" fmla="*/ 660 h 246"/>
                <a:gd name="T22" fmla="*/ 96 w 172"/>
                <a:gd name="T23" fmla="*/ 601 h 246"/>
                <a:gd name="T24" fmla="*/ 31 w 172"/>
                <a:gd name="T25" fmla="*/ 569 h 246"/>
                <a:gd name="T26" fmla="*/ 0 w 172"/>
                <a:gd name="T27" fmla="*/ 547 h 246"/>
                <a:gd name="T28" fmla="*/ 89 w 172"/>
                <a:gd name="T29" fmla="*/ 530 h 246"/>
                <a:gd name="T30" fmla="*/ 108 w 172"/>
                <a:gd name="T31" fmla="*/ 510 h 246"/>
                <a:gd name="T32" fmla="*/ 146 w 172"/>
                <a:gd name="T33" fmla="*/ 473 h 246"/>
                <a:gd name="T34" fmla="*/ 196 w 172"/>
                <a:gd name="T35" fmla="*/ 450 h 246"/>
                <a:gd name="T36" fmla="*/ 150 w 172"/>
                <a:gd name="T37" fmla="*/ 422 h 246"/>
                <a:gd name="T38" fmla="*/ 174 w 172"/>
                <a:gd name="T39" fmla="*/ 376 h 246"/>
                <a:gd name="T40" fmla="*/ 229 w 172"/>
                <a:gd name="T41" fmla="*/ 370 h 246"/>
                <a:gd name="T42" fmla="*/ 196 w 172"/>
                <a:gd name="T43" fmla="*/ 358 h 246"/>
                <a:gd name="T44" fmla="*/ 150 w 172"/>
                <a:gd name="T45" fmla="*/ 348 h 246"/>
                <a:gd name="T46" fmla="*/ 96 w 172"/>
                <a:gd name="T47" fmla="*/ 340 h 246"/>
                <a:gd name="T48" fmla="*/ 50 w 172"/>
                <a:gd name="T49" fmla="*/ 332 h 246"/>
                <a:gd name="T50" fmla="*/ 50 w 172"/>
                <a:gd name="T51" fmla="*/ 295 h 246"/>
                <a:gd name="T52" fmla="*/ 89 w 172"/>
                <a:gd name="T53" fmla="*/ 265 h 246"/>
                <a:gd name="T54" fmla="*/ 84 w 172"/>
                <a:gd name="T55" fmla="*/ 230 h 246"/>
                <a:gd name="T56" fmla="*/ 50 w 172"/>
                <a:gd name="T57" fmla="*/ 199 h 246"/>
                <a:gd name="T58" fmla="*/ 89 w 172"/>
                <a:gd name="T59" fmla="*/ 165 h 246"/>
                <a:gd name="T60" fmla="*/ 174 w 172"/>
                <a:gd name="T61" fmla="*/ 177 h 246"/>
                <a:gd name="T62" fmla="*/ 282 w 172"/>
                <a:gd name="T63" fmla="*/ 191 h 246"/>
                <a:gd name="T64" fmla="*/ 320 w 172"/>
                <a:gd name="T65" fmla="*/ 137 h 246"/>
                <a:gd name="T66" fmla="*/ 244 w 172"/>
                <a:gd name="T67" fmla="*/ 116 h 246"/>
                <a:gd name="T68" fmla="*/ 290 w 172"/>
                <a:gd name="T69" fmla="*/ 91 h 246"/>
                <a:gd name="T70" fmla="*/ 314 w 172"/>
                <a:gd name="T71" fmla="*/ 28 h 246"/>
                <a:gd name="T72" fmla="*/ 401 w 172"/>
                <a:gd name="T73" fmla="*/ 0 h 246"/>
                <a:gd name="T74" fmla="*/ 441 w 172"/>
                <a:gd name="T75" fmla="*/ 39 h 246"/>
                <a:gd name="T76" fmla="*/ 449 w 172"/>
                <a:gd name="T77" fmla="*/ 54 h 246"/>
                <a:gd name="T78" fmla="*/ 370 w 172"/>
                <a:gd name="T79" fmla="*/ 101 h 246"/>
                <a:gd name="T80" fmla="*/ 351 w 172"/>
                <a:gd name="T81" fmla="*/ 145 h 246"/>
                <a:gd name="T82" fmla="*/ 381 w 172"/>
                <a:gd name="T83" fmla="*/ 191 h 246"/>
                <a:gd name="T84" fmla="*/ 479 w 172"/>
                <a:gd name="T85" fmla="*/ 182 h 246"/>
                <a:gd name="T86" fmla="*/ 520 w 172"/>
                <a:gd name="T87" fmla="*/ 163 h 246"/>
                <a:gd name="T88" fmla="*/ 564 w 172"/>
                <a:gd name="T89" fmla="*/ 193 h 246"/>
                <a:gd name="T90" fmla="*/ 619 w 172"/>
                <a:gd name="T91" fmla="*/ 209 h 246"/>
                <a:gd name="T92" fmla="*/ 625 w 172"/>
                <a:gd name="T93" fmla="*/ 230 h 24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172"/>
                <a:gd name="T142" fmla="*/ 0 h 246"/>
                <a:gd name="T143" fmla="*/ 172 w 172"/>
                <a:gd name="T144" fmla="*/ 246 h 24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172" h="246">
                  <a:moveTo>
                    <a:pt x="164" y="86"/>
                  </a:moveTo>
                  <a:lnTo>
                    <a:pt x="160" y="86"/>
                  </a:lnTo>
                  <a:lnTo>
                    <a:pt x="156" y="90"/>
                  </a:lnTo>
                  <a:lnTo>
                    <a:pt x="160" y="98"/>
                  </a:lnTo>
                  <a:lnTo>
                    <a:pt x="166" y="120"/>
                  </a:lnTo>
                  <a:lnTo>
                    <a:pt x="172" y="154"/>
                  </a:lnTo>
                  <a:lnTo>
                    <a:pt x="170" y="162"/>
                  </a:lnTo>
                  <a:lnTo>
                    <a:pt x="164" y="172"/>
                  </a:lnTo>
                  <a:lnTo>
                    <a:pt x="160" y="184"/>
                  </a:lnTo>
                  <a:lnTo>
                    <a:pt x="158" y="198"/>
                  </a:lnTo>
                  <a:lnTo>
                    <a:pt x="154" y="198"/>
                  </a:lnTo>
                  <a:lnTo>
                    <a:pt x="150" y="196"/>
                  </a:lnTo>
                  <a:lnTo>
                    <a:pt x="138" y="198"/>
                  </a:lnTo>
                  <a:lnTo>
                    <a:pt x="136" y="204"/>
                  </a:lnTo>
                  <a:lnTo>
                    <a:pt x="120" y="206"/>
                  </a:lnTo>
                  <a:lnTo>
                    <a:pt x="106" y="208"/>
                  </a:lnTo>
                  <a:lnTo>
                    <a:pt x="102" y="212"/>
                  </a:lnTo>
                  <a:lnTo>
                    <a:pt x="90" y="220"/>
                  </a:lnTo>
                  <a:lnTo>
                    <a:pt x="74" y="234"/>
                  </a:lnTo>
                  <a:lnTo>
                    <a:pt x="64" y="236"/>
                  </a:lnTo>
                  <a:lnTo>
                    <a:pt x="48" y="244"/>
                  </a:lnTo>
                  <a:lnTo>
                    <a:pt x="26" y="246"/>
                  </a:lnTo>
                  <a:lnTo>
                    <a:pt x="28" y="236"/>
                  </a:lnTo>
                  <a:lnTo>
                    <a:pt x="26" y="224"/>
                  </a:lnTo>
                  <a:lnTo>
                    <a:pt x="10" y="226"/>
                  </a:lnTo>
                  <a:lnTo>
                    <a:pt x="8" y="212"/>
                  </a:lnTo>
                  <a:lnTo>
                    <a:pt x="20" y="206"/>
                  </a:lnTo>
                  <a:lnTo>
                    <a:pt x="0" y="204"/>
                  </a:lnTo>
                  <a:lnTo>
                    <a:pt x="2" y="198"/>
                  </a:lnTo>
                  <a:lnTo>
                    <a:pt x="24" y="198"/>
                  </a:lnTo>
                  <a:lnTo>
                    <a:pt x="28" y="196"/>
                  </a:lnTo>
                  <a:lnTo>
                    <a:pt x="28" y="190"/>
                  </a:lnTo>
                  <a:lnTo>
                    <a:pt x="30" y="180"/>
                  </a:lnTo>
                  <a:lnTo>
                    <a:pt x="38" y="176"/>
                  </a:lnTo>
                  <a:lnTo>
                    <a:pt x="50" y="176"/>
                  </a:lnTo>
                  <a:lnTo>
                    <a:pt x="52" y="168"/>
                  </a:lnTo>
                  <a:lnTo>
                    <a:pt x="34" y="170"/>
                  </a:lnTo>
                  <a:lnTo>
                    <a:pt x="40" y="158"/>
                  </a:lnTo>
                  <a:lnTo>
                    <a:pt x="38" y="154"/>
                  </a:lnTo>
                  <a:lnTo>
                    <a:pt x="46" y="140"/>
                  </a:lnTo>
                  <a:lnTo>
                    <a:pt x="58" y="140"/>
                  </a:lnTo>
                  <a:lnTo>
                    <a:pt x="60" y="138"/>
                  </a:lnTo>
                  <a:lnTo>
                    <a:pt x="58" y="128"/>
                  </a:lnTo>
                  <a:lnTo>
                    <a:pt x="52" y="134"/>
                  </a:lnTo>
                  <a:lnTo>
                    <a:pt x="46" y="130"/>
                  </a:lnTo>
                  <a:lnTo>
                    <a:pt x="40" y="130"/>
                  </a:lnTo>
                  <a:lnTo>
                    <a:pt x="34" y="126"/>
                  </a:lnTo>
                  <a:lnTo>
                    <a:pt x="26" y="126"/>
                  </a:lnTo>
                  <a:lnTo>
                    <a:pt x="24" y="128"/>
                  </a:lnTo>
                  <a:lnTo>
                    <a:pt x="14" y="124"/>
                  </a:lnTo>
                  <a:lnTo>
                    <a:pt x="18" y="114"/>
                  </a:lnTo>
                  <a:lnTo>
                    <a:pt x="14" y="110"/>
                  </a:lnTo>
                  <a:lnTo>
                    <a:pt x="26" y="108"/>
                  </a:lnTo>
                  <a:lnTo>
                    <a:pt x="24" y="98"/>
                  </a:lnTo>
                  <a:lnTo>
                    <a:pt x="30" y="92"/>
                  </a:lnTo>
                  <a:lnTo>
                    <a:pt x="22" y="86"/>
                  </a:lnTo>
                  <a:lnTo>
                    <a:pt x="12" y="88"/>
                  </a:lnTo>
                  <a:lnTo>
                    <a:pt x="14" y="74"/>
                  </a:lnTo>
                  <a:lnTo>
                    <a:pt x="20" y="66"/>
                  </a:lnTo>
                  <a:lnTo>
                    <a:pt x="24" y="62"/>
                  </a:lnTo>
                  <a:lnTo>
                    <a:pt x="40" y="68"/>
                  </a:lnTo>
                  <a:lnTo>
                    <a:pt x="46" y="66"/>
                  </a:lnTo>
                  <a:lnTo>
                    <a:pt x="54" y="66"/>
                  </a:lnTo>
                  <a:lnTo>
                    <a:pt x="74" y="70"/>
                  </a:lnTo>
                  <a:lnTo>
                    <a:pt x="70" y="60"/>
                  </a:lnTo>
                  <a:lnTo>
                    <a:pt x="84" y="50"/>
                  </a:lnTo>
                  <a:lnTo>
                    <a:pt x="88" y="42"/>
                  </a:lnTo>
                  <a:lnTo>
                    <a:pt x="64" y="42"/>
                  </a:lnTo>
                  <a:lnTo>
                    <a:pt x="66" y="38"/>
                  </a:lnTo>
                  <a:lnTo>
                    <a:pt x="76" y="34"/>
                  </a:lnTo>
                  <a:lnTo>
                    <a:pt x="78" y="26"/>
                  </a:lnTo>
                  <a:lnTo>
                    <a:pt x="82" y="10"/>
                  </a:lnTo>
                  <a:lnTo>
                    <a:pt x="92" y="6"/>
                  </a:lnTo>
                  <a:lnTo>
                    <a:pt x="106" y="0"/>
                  </a:lnTo>
                  <a:lnTo>
                    <a:pt x="110" y="10"/>
                  </a:lnTo>
                  <a:lnTo>
                    <a:pt x="116" y="14"/>
                  </a:lnTo>
                  <a:lnTo>
                    <a:pt x="118" y="14"/>
                  </a:lnTo>
                  <a:lnTo>
                    <a:pt x="118" y="20"/>
                  </a:lnTo>
                  <a:lnTo>
                    <a:pt x="112" y="34"/>
                  </a:lnTo>
                  <a:lnTo>
                    <a:pt x="98" y="38"/>
                  </a:lnTo>
                  <a:lnTo>
                    <a:pt x="106" y="46"/>
                  </a:lnTo>
                  <a:lnTo>
                    <a:pt x="92" y="54"/>
                  </a:lnTo>
                  <a:lnTo>
                    <a:pt x="92" y="62"/>
                  </a:lnTo>
                  <a:lnTo>
                    <a:pt x="100" y="70"/>
                  </a:lnTo>
                  <a:lnTo>
                    <a:pt x="114" y="76"/>
                  </a:lnTo>
                  <a:lnTo>
                    <a:pt x="126" y="68"/>
                  </a:lnTo>
                  <a:lnTo>
                    <a:pt x="130" y="58"/>
                  </a:lnTo>
                  <a:lnTo>
                    <a:pt x="136" y="60"/>
                  </a:lnTo>
                  <a:lnTo>
                    <a:pt x="140" y="68"/>
                  </a:lnTo>
                  <a:lnTo>
                    <a:pt x="148" y="72"/>
                  </a:lnTo>
                  <a:lnTo>
                    <a:pt x="146" y="80"/>
                  </a:lnTo>
                  <a:lnTo>
                    <a:pt x="162" y="78"/>
                  </a:lnTo>
                  <a:lnTo>
                    <a:pt x="164" y="86"/>
                  </a:lnTo>
                  <a:close/>
                </a:path>
              </a:pathLst>
            </a:custGeom>
            <a:solidFill>
              <a:srgbClr val="B2B2B2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 sz="1350"/>
            </a:p>
          </p:txBody>
        </p:sp>
        <p:sp>
          <p:nvSpPr>
            <p:cNvPr id="51" name="Freeform 47"/>
            <p:cNvSpPr>
              <a:spLocks noEditPoints="1"/>
            </p:cNvSpPr>
            <p:nvPr/>
          </p:nvSpPr>
          <p:spPr bwMode="gray">
            <a:xfrm>
              <a:off x="4765675" y="4073525"/>
              <a:ext cx="582612" cy="725487"/>
            </a:xfrm>
            <a:custGeom>
              <a:avLst/>
              <a:gdLst>
                <a:gd name="T0" fmla="*/ 245 w 350"/>
                <a:gd name="T1" fmla="*/ 1071 h 468"/>
                <a:gd name="T2" fmla="*/ 302 w 350"/>
                <a:gd name="T3" fmla="*/ 945 h 468"/>
                <a:gd name="T4" fmla="*/ 214 w 350"/>
                <a:gd name="T5" fmla="*/ 929 h 468"/>
                <a:gd name="T6" fmla="*/ 78 w 350"/>
                <a:gd name="T7" fmla="*/ 889 h 468"/>
                <a:gd name="T8" fmla="*/ 31 w 350"/>
                <a:gd name="T9" fmla="*/ 802 h 468"/>
                <a:gd name="T10" fmla="*/ 16 w 350"/>
                <a:gd name="T11" fmla="*/ 684 h 468"/>
                <a:gd name="T12" fmla="*/ 25 w 350"/>
                <a:gd name="T13" fmla="*/ 635 h 468"/>
                <a:gd name="T14" fmla="*/ 39 w 350"/>
                <a:gd name="T15" fmla="*/ 562 h 468"/>
                <a:gd name="T16" fmla="*/ 48 w 350"/>
                <a:gd name="T17" fmla="*/ 506 h 468"/>
                <a:gd name="T18" fmla="*/ 172 w 350"/>
                <a:gd name="T19" fmla="*/ 452 h 468"/>
                <a:gd name="T20" fmla="*/ 124 w 350"/>
                <a:gd name="T21" fmla="*/ 396 h 468"/>
                <a:gd name="T22" fmla="*/ 186 w 350"/>
                <a:gd name="T23" fmla="*/ 299 h 468"/>
                <a:gd name="T24" fmla="*/ 214 w 350"/>
                <a:gd name="T25" fmla="*/ 227 h 468"/>
                <a:gd name="T26" fmla="*/ 322 w 350"/>
                <a:gd name="T27" fmla="*/ 262 h 468"/>
                <a:gd name="T28" fmla="*/ 365 w 350"/>
                <a:gd name="T29" fmla="*/ 238 h 468"/>
                <a:gd name="T30" fmla="*/ 488 w 350"/>
                <a:gd name="T31" fmla="*/ 196 h 468"/>
                <a:gd name="T32" fmla="*/ 431 w 350"/>
                <a:gd name="T33" fmla="*/ 133 h 468"/>
                <a:gd name="T34" fmla="*/ 449 w 350"/>
                <a:gd name="T35" fmla="*/ 103 h 468"/>
                <a:gd name="T36" fmla="*/ 417 w 350"/>
                <a:gd name="T37" fmla="*/ 11 h 468"/>
                <a:gd name="T38" fmla="*/ 613 w 350"/>
                <a:gd name="T39" fmla="*/ 74 h 468"/>
                <a:gd name="T40" fmla="*/ 671 w 350"/>
                <a:gd name="T41" fmla="*/ 97 h 468"/>
                <a:gd name="T42" fmla="*/ 781 w 350"/>
                <a:gd name="T43" fmla="*/ 133 h 468"/>
                <a:gd name="T44" fmla="*/ 805 w 350"/>
                <a:gd name="T45" fmla="*/ 179 h 468"/>
                <a:gd name="T46" fmla="*/ 1027 w 350"/>
                <a:gd name="T47" fmla="*/ 103 h 468"/>
                <a:gd name="T48" fmla="*/ 1130 w 350"/>
                <a:gd name="T49" fmla="*/ 151 h 468"/>
                <a:gd name="T50" fmla="*/ 1194 w 350"/>
                <a:gd name="T51" fmla="*/ 196 h 468"/>
                <a:gd name="T52" fmla="*/ 1272 w 350"/>
                <a:gd name="T53" fmla="*/ 222 h 468"/>
                <a:gd name="T54" fmla="*/ 1272 w 350"/>
                <a:gd name="T55" fmla="*/ 364 h 468"/>
                <a:gd name="T56" fmla="*/ 1328 w 350"/>
                <a:gd name="T57" fmla="*/ 473 h 468"/>
                <a:gd name="T58" fmla="*/ 1334 w 350"/>
                <a:gd name="T59" fmla="*/ 542 h 468"/>
                <a:gd name="T60" fmla="*/ 1341 w 350"/>
                <a:gd name="T61" fmla="*/ 666 h 468"/>
                <a:gd name="T62" fmla="*/ 1285 w 350"/>
                <a:gd name="T63" fmla="*/ 655 h 468"/>
                <a:gd name="T64" fmla="*/ 1152 w 350"/>
                <a:gd name="T65" fmla="*/ 684 h 468"/>
                <a:gd name="T66" fmla="*/ 1075 w 350"/>
                <a:gd name="T67" fmla="*/ 717 h 468"/>
                <a:gd name="T68" fmla="*/ 979 w 350"/>
                <a:gd name="T69" fmla="*/ 752 h 468"/>
                <a:gd name="T70" fmla="*/ 997 w 350"/>
                <a:gd name="T71" fmla="*/ 820 h 468"/>
                <a:gd name="T72" fmla="*/ 1050 w 350"/>
                <a:gd name="T73" fmla="*/ 898 h 468"/>
                <a:gd name="T74" fmla="*/ 1162 w 350"/>
                <a:gd name="T75" fmla="*/ 948 h 468"/>
                <a:gd name="T76" fmla="*/ 1145 w 350"/>
                <a:gd name="T77" fmla="*/ 1011 h 468"/>
                <a:gd name="T78" fmla="*/ 1027 w 350"/>
                <a:gd name="T79" fmla="*/ 1082 h 468"/>
                <a:gd name="T80" fmla="*/ 1075 w 350"/>
                <a:gd name="T81" fmla="*/ 1174 h 468"/>
                <a:gd name="T82" fmla="*/ 988 w 350"/>
                <a:gd name="T83" fmla="*/ 1156 h 468"/>
                <a:gd name="T84" fmla="*/ 844 w 350"/>
                <a:gd name="T85" fmla="*/ 1171 h 468"/>
                <a:gd name="T86" fmla="*/ 749 w 350"/>
                <a:gd name="T87" fmla="*/ 1180 h 468"/>
                <a:gd name="T88" fmla="*/ 680 w 350"/>
                <a:gd name="T89" fmla="*/ 1186 h 468"/>
                <a:gd name="T90" fmla="*/ 625 w 350"/>
                <a:gd name="T91" fmla="*/ 1180 h 468"/>
                <a:gd name="T92" fmla="*/ 571 w 350"/>
                <a:gd name="T93" fmla="*/ 1171 h 468"/>
                <a:gd name="T94" fmla="*/ 417 w 350"/>
                <a:gd name="T95" fmla="*/ 1145 h 468"/>
                <a:gd name="T96" fmla="*/ 339 w 350"/>
                <a:gd name="T97" fmla="*/ 1156 h 468"/>
                <a:gd name="T98" fmla="*/ 245 w 350"/>
                <a:gd name="T99" fmla="*/ 1158 h 468"/>
                <a:gd name="T100" fmla="*/ 1194 w 350"/>
                <a:gd name="T101" fmla="*/ 166 h 468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350"/>
                <a:gd name="T154" fmla="*/ 0 h 468"/>
                <a:gd name="T155" fmla="*/ 350 w 350"/>
                <a:gd name="T156" fmla="*/ 468 h 468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350" h="468">
                  <a:moveTo>
                    <a:pt x="62" y="450"/>
                  </a:moveTo>
                  <a:lnTo>
                    <a:pt x="58" y="444"/>
                  </a:lnTo>
                  <a:lnTo>
                    <a:pt x="62" y="426"/>
                  </a:lnTo>
                  <a:lnTo>
                    <a:pt x="62" y="424"/>
                  </a:lnTo>
                  <a:lnTo>
                    <a:pt x="62" y="416"/>
                  </a:lnTo>
                  <a:lnTo>
                    <a:pt x="68" y="408"/>
                  </a:lnTo>
                  <a:lnTo>
                    <a:pt x="68" y="398"/>
                  </a:lnTo>
                  <a:lnTo>
                    <a:pt x="70" y="392"/>
                  </a:lnTo>
                  <a:lnTo>
                    <a:pt x="86" y="372"/>
                  </a:lnTo>
                  <a:lnTo>
                    <a:pt x="76" y="366"/>
                  </a:lnTo>
                  <a:lnTo>
                    <a:pt x="68" y="366"/>
                  </a:lnTo>
                  <a:lnTo>
                    <a:pt x="60" y="364"/>
                  </a:lnTo>
                  <a:lnTo>
                    <a:pt x="58" y="360"/>
                  </a:lnTo>
                  <a:lnTo>
                    <a:pt x="54" y="360"/>
                  </a:lnTo>
                  <a:lnTo>
                    <a:pt x="42" y="362"/>
                  </a:lnTo>
                  <a:lnTo>
                    <a:pt x="40" y="358"/>
                  </a:lnTo>
                  <a:lnTo>
                    <a:pt x="34" y="360"/>
                  </a:lnTo>
                  <a:lnTo>
                    <a:pt x="28" y="352"/>
                  </a:lnTo>
                  <a:lnTo>
                    <a:pt x="20" y="344"/>
                  </a:lnTo>
                  <a:lnTo>
                    <a:pt x="18" y="334"/>
                  </a:lnTo>
                  <a:lnTo>
                    <a:pt x="24" y="330"/>
                  </a:lnTo>
                  <a:lnTo>
                    <a:pt x="24" y="322"/>
                  </a:lnTo>
                  <a:lnTo>
                    <a:pt x="16" y="320"/>
                  </a:lnTo>
                  <a:lnTo>
                    <a:pt x="8" y="312"/>
                  </a:lnTo>
                  <a:lnTo>
                    <a:pt x="8" y="304"/>
                  </a:lnTo>
                  <a:lnTo>
                    <a:pt x="16" y="294"/>
                  </a:lnTo>
                  <a:lnTo>
                    <a:pt x="14" y="282"/>
                  </a:lnTo>
                  <a:lnTo>
                    <a:pt x="10" y="270"/>
                  </a:lnTo>
                  <a:lnTo>
                    <a:pt x="4" y="266"/>
                  </a:lnTo>
                  <a:lnTo>
                    <a:pt x="6" y="258"/>
                  </a:lnTo>
                  <a:lnTo>
                    <a:pt x="4" y="252"/>
                  </a:lnTo>
                  <a:lnTo>
                    <a:pt x="0" y="252"/>
                  </a:lnTo>
                  <a:lnTo>
                    <a:pt x="2" y="248"/>
                  </a:lnTo>
                  <a:lnTo>
                    <a:pt x="6" y="246"/>
                  </a:lnTo>
                  <a:lnTo>
                    <a:pt x="10" y="242"/>
                  </a:lnTo>
                  <a:lnTo>
                    <a:pt x="6" y="238"/>
                  </a:lnTo>
                  <a:lnTo>
                    <a:pt x="10" y="230"/>
                  </a:lnTo>
                  <a:lnTo>
                    <a:pt x="12" y="226"/>
                  </a:lnTo>
                  <a:lnTo>
                    <a:pt x="10" y="218"/>
                  </a:lnTo>
                  <a:lnTo>
                    <a:pt x="8" y="212"/>
                  </a:lnTo>
                  <a:lnTo>
                    <a:pt x="2" y="206"/>
                  </a:lnTo>
                  <a:lnTo>
                    <a:pt x="2" y="202"/>
                  </a:lnTo>
                  <a:lnTo>
                    <a:pt x="8" y="198"/>
                  </a:lnTo>
                  <a:lnTo>
                    <a:pt x="12" y="196"/>
                  </a:lnTo>
                  <a:lnTo>
                    <a:pt x="18" y="200"/>
                  </a:lnTo>
                  <a:lnTo>
                    <a:pt x="30" y="196"/>
                  </a:lnTo>
                  <a:lnTo>
                    <a:pt x="36" y="192"/>
                  </a:lnTo>
                  <a:lnTo>
                    <a:pt x="38" y="182"/>
                  </a:lnTo>
                  <a:lnTo>
                    <a:pt x="44" y="176"/>
                  </a:lnTo>
                  <a:lnTo>
                    <a:pt x="44" y="166"/>
                  </a:lnTo>
                  <a:lnTo>
                    <a:pt x="42" y="162"/>
                  </a:lnTo>
                  <a:lnTo>
                    <a:pt x="38" y="162"/>
                  </a:lnTo>
                  <a:lnTo>
                    <a:pt x="30" y="160"/>
                  </a:lnTo>
                  <a:lnTo>
                    <a:pt x="32" y="154"/>
                  </a:lnTo>
                  <a:lnTo>
                    <a:pt x="34" y="148"/>
                  </a:lnTo>
                  <a:lnTo>
                    <a:pt x="44" y="150"/>
                  </a:lnTo>
                  <a:lnTo>
                    <a:pt x="44" y="138"/>
                  </a:lnTo>
                  <a:lnTo>
                    <a:pt x="50" y="128"/>
                  </a:lnTo>
                  <a:lnTo>
                    <a:pt x="48" y="116"/>
                  </a:lnTo>
                  <a:lnTo>
                    <a:pt x="50" y="112"/>
                  </a:lnTo>
                  <a:lnTo>
                    <a:pt x="42" y="106"/>
                  </a:lnTo>
                  <a:lnTo>
                    <a:pt x="44" y="94"/>
                  </a:lnTo>
                  <a:lnTo>
                    <a:pt x="48" y="88"/>
                  </a:lnTo>
                  <a:lnTo>
                    <a:pt x="54" y="88"/>
                  </a:lnTo>
                  <a:lnTo>
                    <a:pt x="74" y="86"/>
                  </a:lnTo>
                  <a:lnTo>
                    <a:pt x="78" y="84"/>
                  </a:lnTo>
                  <a:lnTo>
                    <a:pt x="80" y="90"/>
                  </a:lnTo>
                  <a:lnTo>
                    <a:pt x="84" y="98"/>
                  </a:lnTo>
                  <a:lnTo>
                    <a:pt x="82" y="102"/>
                  </a:lnTo>
                  <a:lnTo>
                    <a:pt x="88" y="106"/>
                  </a:lnTo>
                  <a:lnTo>
                    <a:pt x="90" y="104"/>
                  </a:lnTo>
                  <a:lnTo>
                    <a:pt x="90" y="98"/>
                  </a:lnTo>
                  <a:lnTo>
                    <a:pt x="88" y="92"/>
                  </a:lnTo>
                  <a:lnTo>
                    <a:pt x="92" y="92"/>
                  </a:lnTo>
                  <a:lnTo>
                    <a:pt x="100" y="98"/>
                  </a:lnTo>
                  <a:lnTo>
                    <a:pt x="96" y="86"/>
                  </a:lnTo>
                  <a:lnTo>
                    <a:pt x="102" y="74"/>
                  </a:lnTo>
                  <a:lnTo>
                    <a:pt x="114" y="78"/>
                  </a:lnTo>
                  <a:lnTo>
                    <a:pt x="124" y="76"/>
                  </a:lnTo>
                  <a:lnTo>
                    <a:pt x="114" y="70"/>
                  </a:lnTo>
                  <a:lnTo>
                    <a:pt x="112" y="64"/>
                  </a:lnTo>
                  <a:lnTo>
                    <a:pt x="116" y="60"/>
                  </a:lnTo>
                  <a:lnTo>
                    <a:pt x="112" y="56"/>
                  </a:lnTo>
                  <a:lnTo>
                    <a:pt x="110" y="52"/>
                  </a:lnTo>
                  <a:lnTo>
                    <a:pt x="114" y="50"/>
                  </a:lnTo>
                  <a:lnTo>
                    <a:pt x="114" y="46"/>
                  </a:lnTo>
                  <a:lnTo>
                    <a:pt x="102" y="48"/>
                  </a:lnTo>
                  <a:lnTo>
                    <a:pt x="102" y="44"/>
                  </a:lnTo>
                  <a:lnTo>
                    <a:pt x="114" y="40"/>
                  </a:lnTo>
                  <a:lnTo>
                    <a:pt x="116" y="34"/>
                  </a:lnTo>
                  <a:lnTo>
                    <a:pt x="108" y="22"/>
                  </a:lnTo>
                  <a:lnTo>
                    <a:pt x="102" y="12"/>
                  </a:lnTo>
                  <a:lnTo>
                    <a:pt x="104" y="2"/>
                  </a:lnTo>
                  <a:lnTo>
                    <a:pt x="106" y="4"/>
                  </a:lnTo>
                  <a:lnTo>
                    <a:pt x="138" y="0"/>
                  </a:lnTo>
                  <a:lnTo>
                    <a:pt x="142" y="4"/>
                  </a:lnTo>
                  <a:lnTo>
                    <a:pt x="152" y="14"/>
                  </a:lnTo>
                  <a:lnTo>
                    <a:pt x="156" y="22"/>
                  </a:lnTo>
                  <a:lnTo>
                    <a:pt x="156" y="28"/>
                  </a:lnTo>
                  <a:lnTo>
                    <a:pt x="152" y="34"/>
                  </a:lnTo>
                  <a:lnTo>
                    <a:pt x="160" y="32"/>
                  </a:lnTo>
                  <a:lnTo>
                    <a:pt x="162" y="40"/>
                  </a:lnTo>
                  <a:lnTo>
                    <a:pt x="166" y="36"/>
                  </a:lnTo>
                  <a:lnTo>
                    <a:pt x="170" y="38"/>
                  </a:lnTo>
                  <a:lnTo>
                    <a:pt x="174" y="42"/>
                  </a:lnTo>
                  <a:lnTo>
                    <a:pt x="182" y="44"/>
                  </a:lnTo>
                  <a:lnTo>
                    <a:pt x="198" y="40"/>
                  </a:lnTo>
                  <a:lnTo>
                    <a:pt x="198" y="46"/>
                  </a:lnTo>
                  <a:lnTo>
                    <a:pt x="198" y="52"/>
                  </a:lnTo>
                  <a:lnTo>
                    <a:pt x="196" y="54"/>
                  </a:lnTo>
                  <a:lnTo>
                    <a:pt x="184" y="64"/>
                  </a:lnTo>
                  <a:lnTo>
                    <a:pt x="190" y="70"/>
                  </a:lnTo>
                  <a:lnTo>
                    <a:pt x="202" y="66"/>
                  </a:lnTo>
                  <a:lnTo>
                    <a:pt x="204" y="70"/>
                  </a:lnTo>
                  <a:lnTo>
                    <a:pt x="212" y="70"/>
                  </a:lnTo>
                  <a:lnTo>
                    <a:pt x="218" y="58"/>
                  </a:lnTo>
                  <a:lnTo>
                    <a:pt x="236" y="54"/>
                  </a:lnTo>
                  <a:lnTo>
                    <a:pt x="246" y="48"/>
                  </a:lnTo>
                  <a:lnTo>
                    <a:pt x="260" y="40"/>
                  </a:lnTo>
                  <a:lnTo>
                    <a:pt x="264" y="44"/>
                  </a:lnTo>
                  <a:lnTo>
                    <a:pt x="270" y="38"/>
                  </a:lnTo>
                  <a:lnTo>
                    <a:pt x="272" y="44"/>
                  </a:lnTo>
                  <a:lnTo>
                    <a:pt x="274" y="48"/>
                  </a:lnTo>
                  <a:lnTo>
                    <a:pt x="286" y="58"/>
                  </a:lnTo>
                  <a:lnTo>
                    <a:pt x="288" y="60"/>
                  </a:lnTo>
                  <a:lnTo>
                    <a:pt x="298" y="56"/>
                  </a:lnTo>
                  <a:lnTo>
                    <a:pt x="300" y="60"/>
                  </a:lnTo>
                  <a:lnTo>
                    <a:pt x="302" y="70"/>
                  </a:lnTo>
                  <a:lnTo>
                    <a:pt x="302" y="76"/>
                  </a:lnTo>
                  <a:lnTo>
                    <a:pt x="304" y="78"/>
                  </a:lnTo>
                  <a:lnTo>
                    <a:pt x="310" y="82"/>
                  </a:lnTo>
                  <a:lnTo>
                    <a:pt x="318" y="82"/>
                  </a:lnTo>
                  <a:lnTo>
                    <a:pt x="318" y="86"/>
                  </a:lnTo>
                  <a:lnTo>
                    <a:pt x="322" y="86"/>
                  </a:lnTo>
                  <a:lnTo>
                    <a:pt x="326" y="110"/>
                  </a:lnTo>
                  <a:lnTo>
                    <a:pt x="322" y="126"/>
                  </a:lnTo>
                  <a:lnTo>
                    <a:pt x="316" y="130"/>
                  </a:lnTo>
                  <a:lnTo>
                    <a:pt x="316" y="140"/>
                  </a:lnTo>
                  <a:lnTo>
                    <a:pt x="322" y="142"/>
                  </a:lnTo>
                  <a:lnTo>
                    <a:pt x="334" y="154"/>
                  </a:lnTo>
                  <a:lnTo>
                    <a:pt x="330" y="166"/>
                  </a:lnTo>
                  <a:lnTo>
                    <a:pt x="332" y="170"/>
                  </a:lnTo>
                  <a:lnTo>
                    <a:pt x="338" y="174"/>
                  </a:lnTo>
                  <a:lnTo>
                    <a:pt x="336" y="184"/>
                  </a:lnTo>
                  <a:lnTo>
                    <a:pt x="340" y="186"/>
                  </a:lnTo>
                  <a:lnTo>
                    <a:pt x="338" y="194"/>
                  </a:lnTo>
                  <a:lnTo>
                    <a:pt x="334" y="198"/>
                  </a:lnTo>
                  <a:lnTo>
                    <a:pt x="334" y="204"/>
                  </a:lnTo>
                  <a:lnTo>
                    <a:pt x="338" y="210"/>
                  </a:lnTo>
                  <a:lnTo>
                    <a:pt x="336" y="218"/>
                  </a:lnTo>
                  <a:lnTo>
                    <a:pt x="346" y="222"/>
                  </a:lnTo>
                  <a:lnTo>
                    <a:pt x="350" y="236"/>
                  </a:lnTo>
                  <a:lnTo>
                    <a:pt x="342" y="256"/>
                  </a:lnTo>
                  <a:lnTo>
                    <a:pt x="340" y="258"/>
                  </a:lnTo>
                  <a:lnTo>
                    <a:pt x="334" y="258"/>
                  </a:lnTo>
                  <a:lnTo>
                    <a:pt x="334" y="250"/>
                  </a:lnTo>
                  <a:lnTo>
                    <a:pt x="328" y="246"/>
                  </a:lnTo>
                  <a:lnTo>
                    <a:pt x="320" y="248"/>
                  </a:lnTo>
                  <a:lnTo>
                    <a:pt x="326" y="254"/>
                  </a:lnTo>
                  <a:lnTo>
                    <a:pt x="320" y="256"/>
                  </a:lnTo>
                  <a:lnTo>
                    <a:pt x="316" y="258"/>
                  </a:lnTo>
                  <a:lnTo>
                    <a:pt x="308" y="260"/>
                  </a:lnTo>
                  <a:lnTo>
                    <a:pt x="306" y="264"/>
                  </a:lnTo>
                  <a:lnTo>
                    <a:pt x="292" y="266"/>
                  </a:lnTo>
                  <a:lnTo>
                    <a:pt x="290" y="272"/>
                  </a:lnTo>
                  <a:lnTo>
                    <a:pt x="288" y="270"/>
                  </a:lnTo>
                  <a:lnTo>
                    <a:pt x="282" y="270"/>
                  </a:lnTo>
                  <a:lnTo>
                    <a:pt x="280" y="278"/>
                  </a:lnTo>
                  <a:lnTo>
                    <a:pt x="272" y="278"/>
                  </a:lnTo>
                  <a:lnTo>
                    <a:pt x="272" y="282"/>
                  </a:lnTo>
                  <a:lnTo>
                    <a:pt x="264" y="282"/>
                  </a:lnTo>
                  <a:lnTo>
                    <a:pt x="256" y="288"/>
                  </a:lnTo>
                  <a:lnTo>
                    <a:pt x="252" y="288"/>
                  </a:lnTo>
                  <a:lnTo>
                    <a:pt x="248" y="292"/>
                  </a:lnTo>
                  <a:lnTo>
                    <a:pt x="242" y="296"/>
                  </a:lnTo>
                  <a:lnTo>
                    <a:pt x="244" y="298"/>
                  </a:lnTo>
                  <a:lnTo>
                    <a:pt x="248" y="308"/>
                  </a:lnTo>
                  <a:lnTo>
                    <a:pt x="256" y="310"/>
                  </a:lnTo>
                  <a:lnTo>
                    <a:pt x="252" y="318"/>
                  </a:lnTo>
                  <a:lnTo>
                    <a:pt x="250" y="328"/>
                  </a:lnTo>
                  <a:lnTo>
                    <a:pt x="254" y="330"/>
                  </a:lnTo>
                  <a:lnTo>
                    <a:pt x="254" y="338"/>
                  </a:lnTo>
                  <a:lnTo>
                    <a:pt x="258" y="342"/>
                  </a:lnTo>
                  <a:lnTo>
                    <a:pt x="266" y="348"/>
                  </a:lnTo>
                  <a:lnTo>
                    <a:pt x="270" y="346"/>
                  </a:lnTo>
                  <a:lnTo>
                    <a:pt x="280" y="360"/>
                  </a:lnTo>
                  <a:lnTo>
                    <a:pt x="288" y="366"/>
                  </a:lnTo>
                  <a:lnTo>
                    <a:pt x="290" y="370"/>
                  </a:lnTo>
                  <a:lnTo>
                    <a:pt x="294" y="368"/>
                  </a:lnTo>
                  <a:lnTo>
                    <a:pt x="298" y="372"/>
                  </a:lnTo>
                  <a:lnTo>
                    <a:pt x="300" y="374"/>
                  </a:lnTo>
                  <a:lnTo>
                    <a:pt x="308" y="390"/>
                  </a:lnTo>
                  <a:lnTo>
                    <a:pt x="296" y="398"/>
                  </a:lnTo>
                  <a:lnTo>
                    <a:pt x="290" y="392"/>
                  </a:lnTo>
                  <a:lnTo>
                    <a:pt x="286" y="394"/>
                  </a:lnTo>
                  <a:lnTo>
                    <a:pt x="286" y="402"/>
                  </a:lnTo>
                  <a:lnTo>
                    <a:pt x="284" y="406"/>
                  </a:lnTo>
                  <a:lnTo>
                    <a:pt x="266" y="414"/>
                  </a:lnTo>
                  <a:lnTo>
                    <a:pt x="260" y="420"/>
                  </a:lnTo>
                  <a:lnTo>
                    <a:pt x="270" y="436"/>
                  </a:lnTo>
                  <a:lnTo>
                    <a:pt x="266" y="442"/>
                  </a:lnTo>
                  <a:lnTo>
                    <a:pt x="272" y="444"/>
                  </a:lnTo>
                  <a:lnTo>
                    <a:pt x="272" y="448"/>
                  </a:lnTo>
                  <a:lnTo>
                    <a:pt x="272" y="456"/>
                  </a:lnTo>
                  <a:lnTo>
                    <a:pt x="270" y="458"/>
                  </a:lnTo>
                  <a:lnTo>
                    <a:pt x="262" y="452"/>
                  </a:lnTo>
                  <a:lnTo>
                    <a:pt x="264" y="448"/>
                  </a:lnTo>
                  <a:lnTo>
                    <a:pt x="260" y="446"/>
                  </a:lnTo>
                  <a:lnTo>
                    <a:pt x="250" y="448"/>
                  </a:lnTo>
                  <a:lnTo>
                    <a:pt x="248" y="444"/>
                  </a:lnTo>
                  <a:lnTo>
                    <a:pt x="240" y="444"/>
                  </a:lnTo>
                  <a:lnTo>
                    <a:pt x="238" y="450"/>
                  </a:lnTo>
                  <a:lnTo>
                    <a:pt x="216" y="450"/>
                  </a:lnTo>
                  <a:lnTo>
                    <a:pt x="214" y="454"/>
                  </a:lnTo>
                  <a:lnTo>
                    <a:pt x="210" y="454"/>
                  </a:lnTo>
                  <a:lnTo>
                    <a:pt x="208" y="458"/>
                  </a:lnTo>
                  <a:lnTo>
                    <a:pt x="202" y="462"/>
                  </a:lnTo>
                  <a:lnTo>
                    <a:pt x="192" y="462"/>
                  </a:lnTo>
                  <a:lnTo>
                    <a:pt x="190" y="458"/>
                  </a:lnTo>
                  <a:lnTo>
                    <a:pt x="188" y="454"/>
                  </a:lnTo>
                  <a:lnTo>
                    <a:pt x="180" y="452"/>
                  </a:lnTo>
                  <a:lnTo>
                    <a:pt x="176" y="452"/>
                  </a:lnTo>
                  <a:lnTo>
                    <a:pt x="172" y="452"/>
                  </a:lnTo>
                  <a:lnTo>
                    <a:pt x="172" y="460"/>
                  </a:lnTo>
                  <a:lnTo>
                    <a:pt x="164" y="468"/>
                  </a:lnTo>
                  <a:lnTo>
                    <a:pt x="162" y="468"/>
                  </a:lnTo>
                  <a:lnTo>
                    <a:pt x="162" y="462"/>
                  </a:lnTo>
                  <a:lnTo>
                    <a:pt x="158" y="462"/>
                  </a:lnTo>
                  <a:lnTo>
                    <a:pt x="158" y="458"/>
                  </a:lnTo>
                  <a:lnTo>
                    <a:pt x="154" y="456"/>
                  </a:lnTo>
                  <a:lnTo>
                    <a:pt x="152" y="452"/>
                  </a:lnTo>
                  <a:lnTo>
                    <a:pt x="148" y="452"/>
                  </a:lnTo>
                  <a:lnTo>
                    <a:pt x="148" y="450"/>
                  </a:lnTo>
                  <a:lnTo>
                    <a:pt x="144" y="454"/>
                  </a:lnTo>
                  <a:lnTo>
                    <a:pt x="138" y="452"/>
                  </a:lnTo>
                  <a:lnTo>
                    <a:pt x="126" y="446"/>
                  </a:lnTo>
                  <a:lnTo>
                    <a:pt x="112" y="446"/>
                  </a:lnTo>
                  <a:lnTo>
                    <a:pt x="110" y="444"/>
                  </a:lnTo>
                  <a:lnTo>
                    <a:pt x="106" y="444"/>
                  </a:lnTo>
                  <a:lnTo>
                    <a:pt x="106" y="440"/>
                  </a:lnTo>
                  <a:lnTo>
                    <a:pt x="92" y="446"/>
                  </a:lnTo>
                  <a:lnTo>
                    <a:pt x="96" y="450"/>
                  </a:lnTo>
                  <a:lnTo>
                    <a:pt x="90" y="450"/>
                  </a:lnTo>
                  <a:lnTo>
                    <a:pt x="86" y="448"/>
                  </a:lnTo>
                  <a:lnTo>
                    <a:pt x="76" y="452"/>
                  </a:lnTo>
                  <a:lnTo>
                    <a:pt x="70" y="450"/>
                  </a:lnTo>
                  <a:lnTo>
                    <a:pt x="66" y="452"/>
                  </a:lnTo>
                  <a:lnTo>
                    <a:pt x="62" y="450"/>
                  </a:lnTo>
                  <a:close/>
                  <a:moveTo>
                    <a:pt x="316" y="72"/>
                  </a:moveTo>
                  <a:lnTo>
                    <a:pt x="314" y="72"/>
                  </a:lnTo>
                  <a:lnTo>
                    <a:pt x="312" y="70"/>
                  </a:lnTo>
                  <a:lnTo>
                    <a:pt x="304" y="72"/>
                  </a:lnTo>
                  <a:lnTo>
                    <a:pt x="302" y="64"/>
                  </a:lnTo>
                  <a:lnTo>
                    <a:pt x="302" y="58"/>
                  </a:lnTo>
                  <a:lnTo>
                    <a:pt x="314" y="66"/>
                  </a:lnTo>
                  <a:lnTo>
                    <a:pt x="316" y="72"/>
                  </a:lnTo>
                  <a:close/>
                </a:path>
              </a:pathLst>
            </a:custGeom>
            <a:solidFill>
              <a:srgbClr val="B2B2B2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 sz="1350"/>
            </a:p>
          </p:txBody>
        </p:sp>
        <p:sp>
          <p:nvSpPr>
            <p:cNvPr id="52" name="Freeform 48"/>
            <p:cNvSpPr>
              <a:spLocks/>
            </p:cNvSpPr>
            <p:nvPr/>
          </p:nvSpPr>
          <p:spPr bwMode="gray">
            <a:xfrm>
              <a:off x="3802063" y="5103813"/>
              <a:ext cx="790575" cy="601662"/>
            </a:xfrm>
            <a:custGeom>
              <a:avLst/>
              <a:gdLst>
                <a:gd name="T0" fmla="*/ 70 w 476"/>
                <a:gd name="T1" fmla="*/ 213 h 386"/>
                <a:gd name="T2" fmla="*/ 48 w 476"/>
                <a:gd name="T3" fmla="*/ 127 h 386"/>
                <a:gd name="T4" fmla="*/ 0 w 476"/>
                <a:gd name="T5" fmla="*/ 94 h 386"/>
                <a:gd name="T6" fmla="*/ 61 w 476"/>
                <a:gd name="T7" fmla="*/ 54 h 386"/>
                <a:gd name="T8" fmla="*/ 148 w 476"/>
                <a:gd name="T9" fmla="*/ 42 h 386"/>
                <a:gd name="T10" fmla="*/ 242 w 476"/>
                <a:gd name="T11" fmla="*/ 0 h 386"/>
                <a:gd name="T12" fmla="*/ 413 w 476"/>
                <a:gd name="T13" fmla="*/ 21 h 386"/>
                <a:gd name="T14" fmla="*/ 514 w 476"/>
                <a:gd name="T15" fmla="*/ 2 h 386"/>
                <a:gd name="T16" fmla="*/ 661 w 476"/>
                <a:gd name="T17" fmla="*/ 36 h 386"/>
                <a:gd name="T18" fmla="*/ 870 w 476"/>
                <a:gd name="T19" fmla="*/ 47 h 386"/>
                <a:gd name="T20" fmla="*/ 964 w 476"/>
                <a:gd name="T21" fmla="*/ 26 h 386"/>
                <a:gd name="T22" fmla="*/ 1100 w 476"/>
                <a:gd name="T23" fmla="*/ 58 h 386"/>
                <a:gd name="T24" fmla="*/ 1159 w 476"/>
                <a:gd name="T25" fmla="*/ 78 h 386"/>
                <a:gd name="T26" fmla="*/ 1168 w 476"/>
                <a:gd name="T27" fmla="*/ 101 h 386"/>
                <a:gd name="T28" fmla="*/ 1255 w 476"/>
                <a:gd name="T29" fmla="*/ 111 h 386"/>
                <a:gd name="T30" fmla="*/ 1317 w 476"/>
                <a:gd name="T31" fmla="*/ 132 h 386"/>
                <a:gd name="T32" fmla="*/ 1353 w 476"/>
                <a:gd name="T33" fmla="*/ 143 h 386"/>
                <a:gd name="T34" fmla="*/ 1410 w 476"/>
                <a:gd name="T35" fmla="*/ 154 h 386"/>
                <a:gd name="T36" fmla="*/ 1469 w 476"/>
                <a:gd name="T37" fmla="*/ 132 h 386"/>
                <a:gd name="T38" fmla="*/ 1578 w 476"/>
                <a:gd name="T39" fmla="*/ 165 h 386"/>
                <a:gd name="T40" fmla="*/ 1625 w 476"/>
                <a:gd name="T41" fmla="*/ 181 h 386"/>
                <a:gd name="T42" fmla="*/ 1667 w 476"/>
                <a:gd name="T43" fmla="*/ 195 h 386"/>
                <a:gd name="T44" fmla="*/ 1733 w 476"/>
                <a:gd name="T45" fmla="*/ 195 h 386"/>
                <a:gd name="T46" fmla="*/ 1821 w 476"/>
                <a:gd name="T47" fmla="*/ 181 h 386"/>
                <a:gd name="T48" fmla="*/ 1842 w 476"/>
                <a:gd name="T49" fmla="*/ 221 h 386"/>
                <a:gd name="T50" fmla="*/ 1775 w 476"/>
                <a:gd name="T51" fmla="*/ 292 h 386"/>
                <a:gd name="T52" fmla="*/ 1625 w 476"/>
                <a:gd name="T53" fmla="*/ 345 h 386"/>
                <a:gd name="T54" fmla="*/ 1498 w 476"/>
                <a:gd name="T55" fmla="*/ 392 h 386"/>
                <a:gd name="T56" fmla="*/ 1501 w 476"/>
                <a:gd name="T57" fmla="*/ 419 h 386"/>
                <a:gd name="T58" fmla="*/ 1353 w 476"/>
                <a:gd name="T59" fmla="*/ 525 h 386"/>
                <a:gd name="T60" fmla="*/ 1322 w 476"/>
                <a:gd name="T61" fmla="*/ 583 h 386"/>
                <a:gd name="T62" fmla="*/ 1353 w 476"/>
                <a:gd name="T63" fmla="*/ 647 h 386"/>
                <a:gd name="T64" fmla="*/ 1368 w 476"/>
                <a:gd name="T65" fmla="*/ 693 h 386"/>
                <a:gd name="T66" fmla="*/ 1302 w 476"/>
                <a:gd name="T67" fmla="*/ 740 h 386"/>
                <a:gd name="T68" fmla="*/ 1258 w 476"/>
                <a:gd name="T69" fmla="*/ 822 h 386"/>
                <a:gd name="T70" fmla="*/ 1136 w 476"/>
                <a:gd name="T71" fmla="*/ 842 h 386"/>
                <a:gd name="T72" fmla="*/ 1051 w 476"/>
                <a:gd name="T73" fmla="*/ 933 h 386"/>
                <a:gd name="T74" fmla="*/ 964 w 476"/>
                <a:gd name="T75" fmla="*/ 935 h 386"/>
                <a:gd name="T76" fmla="*/ 719 w 476"/>
                <a:gd name="T77" fmla="*/ 933 h 386"/>
                <a:gd name="T78" fmla="*/ 583 w 476"/>
                <a:gd name="T79" fmla="*/ 996 h 386"/>
                <a:gd name="T80" fmla="*/ 568 w 476"/>
                <a:gd name="T81" fmla="*/ 1000 h 386"/>
                <a:gd name="T82" fmla="*/ 537 w 476"/>
                <a:gd name="T83" fmla="*/ 1022 h 386"/>
                <a:gd name="T84" fmla="*/ 444 w 476"/>
                <a:gd name="T85" fmla="*/ 968 h 386"/>
                <a:gd name="T86" fmla="*/ 413 w 476"/>
                <a:gd name="T87" fmla="*/ 933 h 386"/>
                <a:gd name="T88" fmla="*/ 341 w 476"/>
                <a:gd name="T89" fmla="*/ 879 h 386"/>
                <a:gd name="T90" fmla="*/ 265 w 476"/>
                <a:gd name="T91" fmla="*/ 869 h 386"/>
                <a:gd name="T92" fmla="*/ 304 w 476"/>
                <a:gd name="T93" fmla="*/ 794 h 386"/>
                <a:gd name="T94" fmla="*/ 280 w 476"/>
                <a:gd name="T95" fmla="*/ 730 h 386"/>
                <a:gd name="T96" fmla="*/ 351 w 476"/>
                <a:gd name="T97" fmla="*/ 647 h 386"/>
                <a:gd name="T98" fmla="*/ 272 w 476"/>
                <a:gd name="T99" fmla="*/ 573 h 386"/>
                <a:gd name="T100" fmla="*/ 351 w 476"/>
                <a:gd name="T101" fmla="*/ 552 h 386"/>
                <a:gd name="T102" fmla="*/ 366 w 476"/>
                <a:gd name="T103" fmla="*/ 419 h 386"/>
                <a:gd name="T104" fmla="*/ 366 w 476"/>
                <a:gd name="T105" fmla="*/ 360 h 386"/>
                <a:gd name="T106" fmla="*/ 467 w 476"/>
                <a:gd name="T107" fmla="*/ 303 h 386"/>
                <a:gd name="T108" fmla="*/ 381 w 476"/>
                <a:gd name="T109" fmla="*/ 242 h 386"/>
                <a:gd name="T110" fmla="*/ 203 w 476"/>
                <a:gd name="T111" fmla="*/ 253 h 386"/>
                <a:gd name="T112" fmla="*/ 70 w 476"/>
                <a:gd name="T113" fmla="*/ 253 h 38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476"/>
                <a:gd name="T172" fmla="*/ 0 h 386"/>
                <a:gd name="T173" fmla="*/ 476 w 476"/>
                <a:gd name="T174" fmla="*/ 386 h 38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476" h="386">
                  <a:moveTo>
                    <a:pt x="18" y="96"/>
                  </a:moveTo>
                  <a:lnTo>
                    <a:pt x="16" y="90"/>
                  </a:lnTo>
                  <a:lnTo>
                    <a:pt x="18" y="80"/>
                  </a:lnTo>
                  <a:lnTo>
                    <a:pt x="24" y="68"/>
                  </a:lnTo>
                  <a:lnTo>
                    <a:pt x="18" y="58"/>
                  </a:lnTo>
                  <a:lnTo>
                    <a:pt x="12" y="48"/>
                  </a:lnTo>
                  <a:lnTo>
                    <a:pt x="4" y="46"/>
                  </a:lnTo>
                  <a:lnTo>
                    <a:pt x="0" y="44"/>
                  </a:lnTo>
                  <a:lnTo>
                    <a:pt x="0" y="36"/>
                  </a:lnTo>
                  <a:lnTo>
                    <a:pt x="2" y="30"/>
                  </a:lnTo>
                  <a:lnTo>
                    <a:pt x="10" y="24"/>
                  </a:lnTo>
                  <a:lnTo>
                    <a:pt x="16" y="20"/>
                  </a:lnTo>
                  <a:lnTo>
                    <a:pt x="26" y="20"/>
                  </a:lnTo>
                  <a:lnTo>
                    <a:pt x="36" y="20"/>
                  </a:lnTo>
                  <a:lnTo>
                    <a:pt x="38" y="16"/>
                  </a:lnTo>
                  <a:lnTo>
                    <a:pt x="40" y="6"/>
                  </a:lnTo>
                  <a:lnTo>
                    <a:pt x="48" y="0"/>
                  </a:lnTo>
                  <a:lnTo>
                    <a:pt x="62" y="0"/>
                  </a:lnTo>
                  <a:lnTo>
                    <a:pt x="80" y="8"/>
                  </a:lnTo>
                  <a:lnTo>
                    <a:pt x="94" y="10"/>
                  </a:lnTo>
                  <a:lnTo>
                    <a:pt x="106" y="8"/>
                  </a:lnTo>
                  <a:lnTo>
                    <a:pt x="116" y="4"/>
                  </a:lnTo>
                  <a:lnTo>
                    <a:pt x="126" y="2"/>
                  </a:lnTo>
                  <a:lnTo>
                    <a:pt x="132" y="2"/>
                  </a:lnTo>
                  <a:lnTo>
                    <a:pt x="142" y="8"/>
                  </a:lnTo>
                  <a:lnTo>
                    <a:pt x="154" y="12"/>
                  </a:lnTo>
                  <a:lnTo>
                    <a:pt x="170" y="14"/>
                  </a:lnTo>
                  <a:lnTo>
                    <a:pt x="198" y="14"/>
                  </a:lnTo>
                  <a:lnTo>
                    <a:pt x="208" y="14"/>
                  </a:lnTo>
                  <a:lnTo>
                    <a:pt x="224" y="18"/>
                  </a:lnTo>
                  <a:lnTo>
                    <a:pt x="232" y="14"/>
                  </a:lnTo>
                  <a:lnTo>
                    <a:pt x="240" y="10"/>
                  </a:lnTo>
                  <a:lnTo>
                    <a:pt x="248" y="10"/>
                  </a:lnTo>
                  <a:lnTo>
                    <a:pt x="264" y="20"/>
                  </a:lnTo>
                  <a:lnTo>
                    <a:pt x="276" y="20"/>
                  </a:lnTo>
                  <a:lnTo>
                    <a:pt x="282" y="22"/>
                  </a:lnTo>
                  <a:lnTo>
                    <a:pt x="290" y="28"/>
                  </a:lnTo>
                  <a:lnTo>
                    <a:pt x="298" y="26"/>
                  </a:lnTo>
                  <a:lnTo>
                    <a:pt x="298" y="30"/>
                  </a:lnTo>
                  <a:lnTo>
                    <a:pt x="296" y="36"/>
                  </a:lnTo>
                  <a:lnTo>
                    <a:pt x="296" y="38"/>
                  </a:lnTo>
                  <a:lnTo>
                    <a:pt x="300" y="38"/>
                  </a:lnTo>
                  <a:lnTo>
                    <a:pt x="302" y="36"/>
                  </a:lnTo>
                  <a:lnTo>
                    <a:pt x="320" y="44"/>
                  </a:lnTo>
                  <a:lnTo>
                    <a:pt x="322" y="42"/>
                  </a:lnTo>
                  <a:lnTo>
                    <a:pt x="332" y="52"/>
                  </a:lnTo>
                  <a:lnTo>
                    <a:pt x="332" y="50"/>
                  </a:lnTo>
                  <a:lnTo>
                    <a:pt x="338" y="50"/>
                  </a:lnTo>
                  <a:lnTo>
                    <a:pt x="340" y="50"/>
                  </a:lnTo>
                  <a:lnTo>
                    <a:pt x="346" y="52"/>
                  </a:lnTo>
                  <a:lnTo>
                    <a:pt x="348" y="54"/>
                  </a:lnTo>
                  <a:lnTo>
                    <a:pt x="348" y="56"/>
                  </a:lnTo>
                  <a:lnTo>
                    <a:pt x="362" y="56"/>
                  </a:lnTo>
                  <a:lnTo>
                    <a:pt x="362" y="58"/>
                  </a:lnTo>
                  <a:lnTo>
                    <a:pt x="368" y="58"/>
                  </a:lnTo>
                  <a:lnTo>
                    <a:pt x="378" y="58"/>
                  </a:lnTo>
                  <a:lnTo>
                    <a:pt x="378" y="50"/>
                  </a:lnTo>
                  <a:lnTo>
                    <a:pt x="384" y="50"/>
                  </a:lnTo>
                  <a:lnTo>
                    <a:pt x="406" y="58"/>
                  </a:lnTo>
                  <a:lnTo>
                    <a:pt x="406" y="62"/>
                  </a:lnTo>
                  <a:lnTo>
                    <a:pt x="408" y="68"/>
                  </a:lnTo>
                  <a:lnTo>
                    <a:pt x="410" y="70"/>
                  </a:lnTo>
                  <a:lnTo>
                    <a:pt x="418" y="68"/>
                  </a:lnTo>
                  <a:lnTo>
                    <a:pt x="420" y="68"/>
                  </a:lnTo>
                  <a:lnTo>
                    <a:pt x="426" y="70"/>
                  </a:lnTo>
                  <a:lnTo>
                    <a:pt x="428" y="74"/>
                  </a:lnTo>
                  <a:lnTo>
                    <a:pt x="432" y="74"/>
                  </a:lnTo>
                  <a:lnTo>
                    <a:pt x="438" y="70"/>
                  </a:lnTo>
                  <a:lnTo>
                    <a:pt x="446" y="74"/>
                  </a:lnTo>
                  <a:lnTo>
                    <a:pt x="454" y="76"/>
                  </a:lnTo>
                  <a:lnTo>
                    <a:pt x="454" y="72"/>
                  </a:lnTo>
                  <a:lnTo>
                    <a:pt x="468" y="68"/>
                  </a:lnTo>
                  <a:lnTo>
                    <a:pt x="474" y="72"/>
                  </a:lnTo>
                  <a:lnTo>
                    <a:pt x="474" y="74"/>
                  </a:lnTo>
                  <a:lnTo>
                    <a:pt x="474" y="84"/>
                  </a:lnTo>
                  <a:lnTo>
                    <a:pt x="476" y="86"/>
                  </a:lnTo>
                  <a:lnTo>
                    <a:pt x="476" y="98"/>
                  </a:lnTo>
                  <a:lnTo>
                    <a:pt x="456" y="110"/>
                  </a:lnTo>
                  <a:lnTo>
                    <a:pt x="440" y="118"/>
                  </a:lnTo>
                  <a:lnTo>
                    <a:pt x="436" y="126"/>
                  </a:lnTo>
                  <a:lnTo>
                    <a:pt x="418" y="130"/>
                  </a:lnTo>
                  <a:lnTo>
                    <a:pt x="406" y="134"/>
                  </a:lnTo>
                  <a:lnTo>
                    <a:pt x="388" y="140"/>
                  </a:lnTo>
                  <a:lnTo>
                    <a:pt x="384" y="148"/>
                  </a:lnTo>
                  <a:lnTo>
                    <a:pt x="382" y="152"/>
                  </a:lnTo>
                  <a:lnTo>
                    <a:pt x="386" y="156"/>
                  </a:lnTo>
                  <a:lnTo>
                    <a:pt x="386" y="158"/>
                  </a:lnTo>
                  <a:lnTo>
                    <a:pt x="374" y="162"/>
                  </a:lnTo>
                  <a:lnTo>
                    <a:pt x="364" y="180"/>
                  </a:lnTo>
                  <a:lnTo>
                    <a:pt x="348" y="198"/>
                  </a:lnTo>
                  <a:lnTo>
                    <a:pt x="348" y="202"/>
                  </a:lnTo>
                  <a:lnTo>
                    <a:pt x="344" y="210"/>
                  </a:lnTo>
                  <a:lnTo>
                    <a:pt x="340" y="220"/>
                  </a:lnTo>
                  <a:lnTo>
                    <a:pt x="346" y="238"/>
                  </a:lnTo>
                  <a:lnTo>
                    <a:pt x="348" y="242"/>
                  </a:lnTo>
                  <a:lnTo>
                    <a:pt x="348" y="244"/>
                  </a:lnTo>
                  <a:lnTo>
                    <a:pt x="360" y="250"/>
                  </a:lnTo>
                  <a:lnTo>
                    <a:pt x="362" y="254"/>
                  </a:lnTo>
                  <a:lnTo>
                    <a:pt x="352" y="262"/>
                  </a:lnTo>
                  <a:lnTo>
                    <a:pt x="348" y="264"/>
                  </a:lnTo>
                  <a:lnTo>
                    <a:pt x="338" y="270"/>
                  </a:lnTo>
                  <a:lnTo>
                    <a:pt x="334" y="280"/>
                  </a:lnTo>
                  <a:lnTo>
                    <a:pt x="330" y="282"/>
                  </a:lnTo>
                  <a:lnTo>
                    <a:pt x="322" y="302"/>
                  </a:lnTo>
                  <a:lnTo>
                    <a:pt x="324" y="310"/>
                  </a:lnTo>
                  <a:lnTo>
                    <a:pt x="320" y="312"/>
                  </a:lnTo>
                  <a:lnTo>
                    <a:pt x="302" y="312"/>
                  </a:lnTo>
                  <a:lnTo>
                    <a:pt x="292" y="318"/>
                  </a:lnTo>
                  <a:lnTo>
                    <a:pt x="286" y="326"/>
                  </a:lnTo>
                  <a:lnTo>
                    <a:pt x="280" y="342"/>
                  </a:lnTo>
                  <a:lnTo>
                    <a:pt x="270" y="352"/>
                  </a:lnTo>
                  <a:lnTo>
                    <a:pt x="264" y="348"/>
                  </a:lnTo>
                  <a:lnTo>
                    <a:pt x="254" y="348"/>
                  </a:lnTo>
                  <a:lnTo>
                    <a:pt x="248" y="354"/>
                  </a:lnTo>
                  <a:lnTo>
                    <a:pt x="244" y="354"/>
                  </a:lnTo>
                  <a:lnTo>
                    <a:pt x="242" y="352"/>
                  </a:lnTo>
                  <a:lnTo>
                    <a:pt x="184" y="352"/>
                  </a:lnTo>
                  <a:lnTo>
                    <a:pt x="172" y="364"/>
                  </a:lnTo>
                  <a:lnTo>
                    <a:pt x="154" y="368"/>
                  </a:lnTo>
                  <a:lnTo>
                    <a:pt x="150" y="376"/>
                  </a:lnTo>
                  <a:lnTo>
                    <a:pt x="148" y="382"/>
                  </a:lnTo>
                  <a:lnTo>
                    <a:pt x="148" y="384"/>
                  </a:lnTo>
                  <a:lnTo>
                    <a:pt x="146" y="378"/>
                  </a:lnTo>
                  <a:lnTo>
                    <a:pt x="144" y="378"/>
                  </a:lnTo>
                  <a:lnTo>
                    <a:pt x="144" y="384"/>
                  </a:lnTo>
                  <a:lnTo>
                    <a:pt x="138" y="386"/>
                  </a:lnTo>
                  <a:lnTo>
                    <a:pt x="130" y="384"/>
                  </a:lnTo>
                  <a:lnTo>
                    <a:pt x="116" y="374"/>
                  </a:lnTo>
                  <a:lnTo>
                    <a:pt x="114" y="366"/>
                  </a:lnTo>
                  <a:lnTo>
                    <a:pt x="114" y="360"/>
                  </a:lnTo>
                  <a:lnTo>
                    <a:pt x="108" y="358"/>
                  </a:lnTo>
                  <a:lnTo>
                    <a:pt x="106" y="352"/>
                  </a:lnTo>
                  <a:lnTo>
                    <a:pt x="108" y="350"/>
                  </a:lnTo>
                  <a:lnTo>
                    <a:pt x="100" y="338"/>
                  </a:lnTo>
                  <a:lnTo>
                    <a:pt x="88" y="332"/>
                  </a:lnTo>
                  <a:lnTo>
                    <a:pt x="86" y="332"/>
                  </a:lnTo>
                  <a:lnTo>
                    <a:pt x="78" y="328"/>
                  </a:lnTo>
                  <a:lnTo>
                    <a:pt x="68" y="328"/>
                  </a:lnTo>
                  <a:lnTo>
                    <a:pt x="72" y="308"/>
                  </a:lnTo>
                  <a:lnTo>
                    <a:pt x="78" y="300"/>
                  </a:lnTo>
                  <a:lnTo>
                    <a:pt x="92" y="286"/>
                  </a:lnTo>
                  <a:lnTo>
                    <a:pt x="86" y="280"/>
                  </a:lnTo>
                  <a:lnTo>
                    <a:pt x="72" y="276"/>
                  </a:lnTo>
                  <a:lnTo>
                    <a:pt x="74" y="266"/>
                  </a:lnTo>
                  <a:lnTo>
                    <a:pt x="82" y="252"/>
                  </a:lnTo>
                  <a:lnTo>
                    <a:pt x="90" y="244"/>
                  </a:lnTo>
                  <a:lnTo>
                    <a:pt x="86" y="240"/>
                  </a:lnTo>
                  <a:lnTo>
                    <a:pt x="78" y="226"/>
                  </a:lnTo>
                  <a:lnTo>
                    <a:pt x="70" y="216"/>
                  </a:lnTo>
                  <a:lnTo>
                    <a:pt x="74" y="212"/>
                  </a:lnTo>
                  <a:lnTo>
                    <a:pt x="84" y="212"/>
                  </a:lnTo>
                  <a:lnTo>
                    <a:pt x="90" y="208"/>
                  </a:lnTo>
                  <a:lnTo>
                    <a:pt x="92" y="202"/>
                  </a:lnTo>
                  <a:lnTo>
                    <a:pt x="90" y="182"/>
                  </a:lnTo>
                  <a:lnTo>
                    <a:pt x="94" y="158"/>
                  </a:lnTo>
                  <a:lnTo>
                    <a:pt x="92" y="148"/>
                  </a:lnTo>
                  <a:lnTo>
                    <a:pt x="92" y="138"/>
                  </a:lnTo>
                  <a:lnTo>
                    <a:pt x="94" y="136"/>
                  </a:lnTo>
                  <a:lnTo>
                    <a:pt x="116" y="124"/>
                  </a:lnTo>
                  <a:lnTo>
                    <a:pt x="120" y="120"/>
                  </a:lnTo>
                  <a:lnTo>
                    <a:pt x="120" y="114"/>
                  </a:lnTo>
                  <a:lnTo>
                    <a:pt x="104" y="104"/>
                  </a:lnTo>
                  <a:lnTo>
                    <a:pt x="102" y="98"/>
                  </a:lnTo>
                  <a:lnTo>
                    <a:pt x="98" y="92"/>
                  </a:lnTo>
                  <a:lnTo>
                    <a:pt x="92" y="90"/>
                  </a:lnTo>
                  <a:lnTo>
                    <a:pt x="82" y="98"/>
                  </a:lnTo>
                  <a:lnTo>
                    <a:pt x="52" y="96"/>
                  </a:lnTo>
                  <a:lnTo>
                    <a:pt x="42" y="86"/>
                  </a:lnTo>
                  <a:lnTo>
                    <a:pt x="32" y="90"/>
                  </a:lnTo>
                  <a:lnTo>
                    <a:pt x="18" y="96"/>
                  </a:lnTo>
                  <a:close/>
                </a:path>
              </a:pathLst>
            </a:custGeom>
            <a:solidFill>
              <a:srgbClr val="B2B2B2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 sz="1350"/>
            </a:p>
          </p:txBody>
        </p:sp>
      </p:grpSp>
      <p:sp>
        <p:nvSpPr>
          <p:cNvPr id="53" name="Freeform 26"/>
          <p:cNvSpPr>
            <a:spLocks/>
          </p:cNvSpPr>
          <p:nvPr/>
        </p:nvSpPr>
        <p:spPr bwMode="gray">
          <a:xfrm>
            <a:off x="2385044" y="3467155"/>
            <a:ext cx="397822" cy="186062"/>
          </a:xfrm>
          <a:custGeom>
            <a:avLst/>
            <a:gdLst>
              <a:gd name="T0" fmla="*/ 31 w 302"/>
              <a:gd name="T1" fmla="*/ 209 h 148"/>
              <a:gd name="T2" fmla="*/ 48 w 302"/>
              <a:gd name="T3" fmla="*/ 207 h 148"/>
              <a:gd name="T4" fmla="*/ 70 w 302"/>
              <a:gd name="T5" fmla="*/ 215 h 148"/>
              <a:gd name="T6" fmla="*/ 86 w 302"/>
              <a:gd name="T7" fmla="*/ 229 h 148"/>
              <a:gd name="T8" fmla="*/ 100 w 302"/>
              <a:gd name="T9" fmla="*/ 244 h 148"/>
              <a:gd name="T10" fmla="*/ 138 w 302"/>
              <a:gd name="T11" fmla="*/ 224 h 148"/>
              <a:gd name="T12" fmla="*/ 155 w 302"/>
              <a:gd name="T13" fmla="*/ 207 h 148"/>
              <a:gd name="T14" fmla="*/ 198 w 302"/>
              <a:gd name="T15" fmla="*/ 209 h 148"/>
              <a:gd name="T16" fmla="*/ 217 w 302"/>
              <a:gd name="T17" fmla="*/ 229 h 148"/>
              <a:gd name="T18" fmla="*/ 275 w 302"/>
              <a:gd name="T19" fmla="*/ 220 h 148"/>
              <a:gd name="T20" fmla="*/ 303 w 302"/>
              <a:gd name="T21" fmla="*/ 209 h 148"/>
              <a:gd name="T22" fmla="*/ 392 w 302"/>
              <a:gd name="T23" fmla="*/ 198 h 148"/>
              <a:gd name="T24" fmla="*/ 429 w 302"/>
              <a:gd name="T25" fmla="*/ 184 h 148"/>
              <a:gd name="T26" fmla="*/ 477 w 302"/>
              <a:gd name="T27" fmla="*/ 189 h 148"/>
              <a:gd name="T28" fmla="*/ 486 w 302"/>
              <a:gd name="T29" fmla="*/ 207 h 148"/>
              <a:gd name="T30" fmla="*/ 523 w 302"/>
              <a:gd name="T31" fmla="*/ 215 h 148"/>
              <a:gd name="T32" fmla="*/ 523 w 302"/>
              <a:gd name="T33" fmla="*/ 184 h 148"/>
              <a:gd name="T34" fmla="*/ 516 w 302"/>
              <a:gd name="T35" fmla="*/ 164 h 148"/>
              <a:gd name="T36" fmla="*/ 499 w 302"/>
              <a:gd name="T37" fmla="*/ 106 h 148"/>
              <a:gd name="T38" fmla="*/ 577 w 302"/>
              <a:gd name="T39" fmla="*/ 76 h 148"/>
              <a:gd name="T40" fmla="*/ 593 w 302"/>
              <a:gd name="T41" fmla="*/ 50 h 148"/>
              <a:gd name="T42" fmla="*/ 661 w 302"/>
              <a:gd name="T43" fmla="*/ 47 h 148"/>
              <a:gd name="T44" fmla="*/ 700 w 302"/>
              <a:gd name="T45" fmla="*/ 56 h 148"/>
              <a:gd name="T46" fmla="*/ 770 w 302"/>
              <a:gd name="T47" fmla="*/ 50 h 148"/>
              <a:gd name="T48" fmla="*/ 905 w 302"/>
              <a:gd name="T49" fmla="*/ 21 h 148"/>
              <a:gd name="T50" fmla="*/ 1070 w 302"/>
              <a:gd name="T51" fmla="*/ 26 h 148"/>
              <a:gd name="T52" fmla="*/ 1106 w 302"/>
              <a:gd name="T53" fmla="*/ 47 h 148"/>
              <a:gd name="T54" fmla="*/ 1100 w 302"/>
              <a:gd name="T55" fmla="*/ 91 h 148"/>
              <a:gd name="T56" fmla="*/ 1160 w 302"/>
              <a:gd name="T57" fmla="*/ 143 h 148"/>
              <a:gd name="T58" fmla="*/ 1121 w 302"/>
              <a:gd name="T59" fmla="*/ 189 h 148"/>
              <a:gd name="T60" fmla="*/ 1060 w 302"/>
              <a:gd name="T61" fmla="*/ 184 h 148"/>
              <a:gd name="T62" fmla="*/ 1023 w 302"/>
              <a:gd name="T63" fmla="*/ 195 h 148"/>
              <a:gd name="T64" fmla="*/ 1060 w 302"/>
              <a:gd name="T65" fmla="*/ 209 h 148"/>
              <a:gd name="T66" fmla="*/ 1028 w 302"/>
              <a:gd name="T67" fmla="*/ 229 h 148"/>
              <a:gd name="T68" fmla="*/ 1038 w 302"/>
              <a:gd name="T69" fmla="*/ 267 h 148"/>
              <a:gd name="T70" fmla="*/ 1008 w 302"/>
              <a:gd name="T71" fmla="*/ 306 h 148"/>
              <a:gd name="T72" fmla="*/ 964 w 302"/>
              <a:gd name="T73" fmla="*/ 334 h 148"/>
              <a:gd name="T74" fmla="*/ 884 w 302"/>
              <a:gd name="T75" fmla="*/ 347 h 148"/>
              <a:gd name="T76" fmla="*/ 792 w 302"/>
              <a:gd name="T77" fmla="*/ 347 h 148"/>
              <a:gd name="T78" fmla="*/ 732 w 302"/>
              <a:gd name="T79" fmla="*/ 366 h 148"/>
              <a:gd name="T80" fmla="*/ 675 w 302"/>
              <a:gd name="T81" fmla="*/ 362 h 148"/>
              <a:gd name="T82" fmla="*/ 577 w 302"/>
              <a:gd name="T83" fmla="*/ 351 h 148"/>
              <a:gd name="T84" fmla="*/ 429 w 302"/>
              <a:gd name="T85" fmla="*/ 332 h 148"/>
              <a:gd name="T86" fmla="*/ 382 w 302"/>
              <a:gd name="T87" fmla="*/ 297 h 148"/>
              <a:gd name="T88" fmla="*/ 332 w 302"/>
              <a:gd name="T89" fmla="*/ 290 h 148"/>
              <a:gd name="T90" fmla="*/ 275 w 302"/>
              <a:gd name="T91" fmla="*/ 290 h 148"/>
              <a:gd name="T92" fmla="*/ 244 w 302"/>
              <a:gd name="T93" fmla="*/ 290 h 148"/>
              <a:gd name="T94" fmla="*/ 185 w 302"/>
              <a:gd name="T95" fmla="*/ 316 h 148"/>
              <a:gd name="T96" fmla="*/ 138 w 302"/>
              <a:gd name="T97" fmla="*/ 290 h 148"/>
              <a:gd name="T98" fmla="*/ 94 w 302"/>
              <a:gd name="T99" fmla="*/ 306 h 148"/>
              <a:gd name="T100" fmla="*/ 56 w 302"/>
              <a:gd name="T101" fmla="*/ 283 h 148"/>
              <a:gd name="T102" fmla="*/ 16 w 302"/>
              <a:gd name="T103" fmla="*/ 267 h 148"/>
              <a:gd name="T104" fmla="*/ 16 w 302"/>
              <a:gd name="T105" fmla="*/ 229 h 148"/>
              <a:gd name="T106" fmla="*/ 10 w 302"/>
              <a:gd name="T107" fmla="*/ 207 h 148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w 302"/>
              <a:gd name="T163" fmla="*/ 0 h 148"/>
              <a:gd name="T164" fmla="*/ 302 w 302"/>
              <a:gd name="T165" fmla="*/ 148 h 148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T162" t="T163" r="T164" b="T165"/>
            <a:pathLst>
              <a:path w="302" h="148">
                <a:moveTo>
                  <a:pt x="2" y="80"/>
                </a:moveTo>
                <a:lnTo>
                  <a:pt x="8" y="82"/>
                </a:lnTo>
                <a:lnTo>
                  <a:pt x="12" y="78"/>
                </a:lnTo>
                <a:lnTo>
                  <a:pt x="12" y="80"/>
                </a:lnTo>
                <a:lnTo>
                  <a:pt x="16" y="80"/>
                </a:lnTo>
                <a:lnTo>
                  <a:pt x="18" y="84"/>
                </a:lnTo>
                <a:lnTo>
                  <a:pt x="22" y="86"/>
                </a:lnTo>
                <a:lnTo>
                  <a:pt x="22" y="90"/>
                </a:lnTo>
                <a:lnTo>
                  <a:pt x="26" y="90"/>
                </a:lnTo>
                <a:lnTo>
                  <a:pt x="26" y="96"/>
                </a:lnTo>
                <a:lnTo>
                  <a:pt x="28" y="96"/>
                </a:lnTo>
                <a:lnTo>
                  <a:pt x="36" y="88"/>
                </a:lnTo>
                <a:lnTo>
                  <a:pt x="36" y="80"/>
                </a:lnTo>
                <a:lnTo>
                  <a:pt x="40" y="80"/>
                </a:lnTo>
                <a:lnTo>
                  <a:pt x="44" y="80"/>
                </a:lnTo>
                <a:lnTo>
                  <a:pt x="52" y="82"/>
                </a:lnTo>
                <a:lnTo>
                  <a:pt x="54" y="86"/>
                </a:lnTo>
                <a:lnTo>
                  <a:pt x="56" y="90"/>
                </a:lnTo>
                <a:lnTo>
                  <a:pt x="66" y="90"/>
                </a:lnTo>
                <a:lnTo>
                  <a:pt x="72" y="86"/>
                </a:lnTo>
                <a:lnTo>
                  <a:pt x="74" y="82"/>
                </a:lnTo>
                <a:lnTo>
                  <a:pt x="78" y="82"/>
                </a:lnTo>
                <a:lnTo>
                  <a:pt x="80" y="78"/>
                </a:lnTo>
                <a:lnTo>
                  <a:pt x="102" y="78"/>
                </a:lnTo>
                <a:lnTo>
                  <a:pt x="104" y="72"/>
                </a:lnTo>
                <a:lnTo>
                  <a:pt x="112" y="72"/>
                </a:lnTo>
                <a:lnTo>
                  <a:pt x="114" y="76"/>
                </a:lnTo>
                <a:lnTo>
                  <a:pt x="124" y="74"/>
                </a:lnTo>
                <a:lnTo>
                  <a:pt x="128" y="76"/>
                </a:lnTo>
                <a:lnTo>
                  <a:pt x="126" y="80"/>
                </a:lnTo>
                <a:lnTo>
                  <a:pt x="134" y="86"/>
                </a:lnTo>
                <a:lnTo>
                  <a:pt x="136" y="84"/>
                </a:lnTo>
                <a:lnTo>
                  <a:pt x="136" y="76"/>
                </a:lnTo>
                <a:lnTo>
                  <a:pt x="136" y="72"/>
                </a:lnTo>
                <a:lnTo>
                  <a:pt x="130" y="70"/>
                </a:lnTo>
                <a:lnTo>
                  <a:pt x="134" y="64"/>
                </a:lnTo>
                <a:lnTo>
                  <a:pt x="124" y="48"/>
                </a:lnTo>
                <a:lnTo>
                  <a:pt x="130" y="42"/>
                </a:lnTo>
                <a:lnTo>
                  <a:pt x="148" y="34"/>
                </a:lnTo>
                <a:lnTo>
                  <a:pt x="150" y="30"/>
                </a:lnTo>
                <a:lnTo>
                  <a:pt x="150" y="22"/>
                </a:lnTo>
                <a:lnTo>
                  <a:pt x="154" y="20"/>
                </a:lnTo>
                <a:lnTo>
                  <a:pt x="160" y="26"/>
                </a:lnTo>
                <a:lnTo>
                  <a:pt x="172" y="18"/>
                </a:lnTo>
                <a:lnTo>
                  <a:pt x="174" y="18"/>
                </a:lnTo>
                <a:lnTo>
                  <a:pt x="182" y="22"/>
                </a:lnTo>
                <a:lnTo>
                  <a:pt x="190" y="24"/>
                </a:lnTo>
                <a:lnTo>
                  <a:pt x="200" y="20"/>
                </a:lnTo>
                <a:lnTo>
                  <a:pt x="212" y="0"/>
                </a:lnTo>
                <a:lnTo>
                  <a:pt x="236" y="8"/>
                </a:lnTo>
                <a:lnTo>
                  <a:pt x="254" y="14"/>
                </a:lnTo>
                <a:lnTo>
                  <a:pt x="278" y="10"/>
                </a:lnTo>
                <a:lnTo>
                  <a:pt x="286" y="16"/>
                </a:lnTo>
                <a:lnTo>
                  <a:pt x="288" y="18"/>
                </a:lnTo>
                <a:lnTo>
                  <a:pt x="288" y="20"/>
                </a:lnTo>
                <a:lnTo>
                  <a:pt x="286" y="36"/>
                </a:lnTo>
                <a:lnTo>
                  <a:pt x="290" y="42"/>
                </a:lnTo>
                <a:lnTo>
                  <a:pt x="302" y="56"/>
                </a:lnTo>
                <a:lnTo>
                  <a:pt x="292" y="64"/>
                </a:lnTo>
                <a:lnTo>
                  <a:pt x="292" y="74"/>
                </a:lnTo>
                <a:lnTo>
                  <a:pt x="280" y="74"/>
                </a:lnTo>
                <a:lnTo>
                  <a:pt x="276" y="72"/>
                </a:lnTo>
                <a:lnTo>
                  <a:pt x="270" y="72"/>
                </a:lnTo>
                <a:lnTo>
                  <a:pt x="266" y="76"/>
                </a:lnTo>
                <a:lnTo>
                  <a:pt x="274" y="78"/>
                </a:lnTo>
                <a:lnTo>
                  <a:pt x="276" y="82"/>
                </a:lnTo>
                <a:lnTo>
                  <a:pt x="274" y="88"/>
                </a:lnTo>
                <a:lnTo>
                  <a:pt x="268" y="90"/>
                </a:lnTo>
                <a:lnTo>
                  <a:pt x="266" y="100"/>
                </a:lnTo>
                <a:lnTo>
                  <a:pt x="270" y="104"/>
                </a:lnTo>
                <a:lnTo>
                  <a:pt x="268" y="112"/>
                </a:lnTo>
                <a:lnTo>
                  <a:pt x="262" y="120"/>
                </a:lnTo>
                <a:lnTo>
                  <a:pt x="250" y="124"/>
                </a:lnTo>
                <a:lnTo>
                  <a:pt x="250" y="132"/>
                </a:lnTo>
                <a:lnTo>
                  <a:pt x="236" y="130"/>
                </a:lnTo>
                <a:lnTo>
                  <a:pt x="230" y="136"/>
                </a:lnTo>
                <a:lnTo>
                  <a:pt x="216" y="132"/>
                </a:lnTo>
                <a:lnTo>
                  <a:pt x="206" y="136"/>
                </a:lnTo>
                <a:lnTo>
                  <a:pt x="194" y="148"/>
                </a:lnTo>
                <a:lnTo>
                  <a:pt x="190" y="144"/>
                </a:lnTo>
                <a:lnTo>
                  <a:pt x="180" y="144"/>
                </a:lnTo>
                <a:lnTo>
                  <a:pt x="176" y="142"/>
                </a:lnTo>
                <a:lnTo>
                  <a:pt x="158" y="140"/>
                </a:lnTo>
                <a:lnTo>
                  <a:pt x="150" y="138"/>
                </a:lnTo>
                <a:lnTo>
                  <a:pt x="134" y="136"/>
                </a:lnTo>
                <a:lnTo>
                  <a:pt x="112" y="130"/>
                </a:lnTo>
                <a:lnTo>
                  <a:pt x="106" y="120"/>
                </a:lnTo>
                <a:lnTo>
                  <a:pt x="100" y="116"/>
                </a:lnTo>
                <a:lnTo>
                  <a:pt x="100" y="108"/>
                </a:lnTo>
                <a:lnTo>
                  <a:pt x="86" y="114"/>
                </a:lnTo>
                <a:lnTo>
                  <a:pt x="80" y="110"/>
                </a:lnTo>
                <a:lnTo>
                  <a:pt x="72" y="114"/>
                </a:lnTo>
                <a:lnTo>
                  <a:pt x="70" y="112"/>
                </a:lnTo>
                <a:lnTo>
                  <a:pt x="64" y="114"/>
                </a:lnTo>
                <a:lnTo>
                  <a:pt x="58" y="124"/>
                </a:lnTo>
                <a:lnTo>
                  <a:pt x="48" y="124"/>
                </a:lnTo>
                <a:lnTo>
                  <a:pt x="36" y="120"/>
                </a:lnTo>
                <a:lnTo>
                  <a:pt x="36" y="114"/>
                </a:lnTo>
                <a:lnTo>
                  <a:pt x="34" y="112"/>
                </a:lnTo>
                <a:lnTo>
                  <a:pt x="24" y="120"/>
                </a:lnTo>
                <a:lnTo>
                  <a:pt x="14" y="114"/>
                </a:lnTo>
                <a:lnTo>
                  <a:pt x="14" y="110"/>
                </a:lnTo>
                <a:lnTo>
                  <a:pt x="2" y="108"/>
                </a:lnTo>
                <a:lnTo>
                  <a:pt x="4" y="104"/>
                </a:lnTo>
                <a:lnTo>
                  <a:pt x="0" y="96"/>
                </a:lnTo>
                <a:lnTo>
                  <a:pt x="4" y="90"/>
                </a:lnTo>
                <a:lnTo>
                  <a:pt x="2" y="80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de-DE" sz="1350"/>
          </a:p>
        </p:txBody>
      </p:sp>
      <p:sp>
        <p:nvSpPr>
          <p:cNvPr id="56" name="Fußzeilenplatzhalter 6"/>
          <p:cNvSpPr>
            <a:spLocks noGrp="1"/>
          </p:cNvSpPr>
          <p:nvPr>
            <p:ph type="ftr" sz="quarter" idx="11"/>
          </p:nvPr>
        </p:nvSpPr>
        <p:spPr>
          <a:xfrm>
            <a:off x="1354138" y="4870450"/>
            <a:ext cx="3217862" cy="233363"/>
          </a:xfrm>
        </p:spPr>
        <p:txBody>
          <a:bodyPr/>
          <a:lstStyle/>
          <a:p>
            <a:r>
              <a:rPr lang="en-US" dirty="0"/>
              <a:t>Your international Experience at WU</a:t>
            </a:r>
          </a:p>
        </p:txBody>
      </p:sp>
    </p:spTree>
    <p:extLst>
      <p:ext uri="{BB962C8B-B14F-4D97-AF65-F5344CB8AC3E}">
        <p14:creationId xmlns:p14="http://schemas.microsoft.com/office/powerpoint/2010/main" val="337571452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176" y="1210944"/>
            <a:ext cx="2109130" cy="3506086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62B99ED9-A363-4520-8826-30A69878B0D2}"/>
              </a:ext>
            </a:extLst>
          </p:cNvPr>
          <p:cNvSpPr txBox="1"/>
          <p:nvPr/>
        </p:nvSpPr>
        <p:spPr>
          <a:xfrm>
            <a:off x="3181620" y="1123859"/>
            <a:ext cx="5483408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de-AT" sz="1400" b="1" dirty="0" smtClean="0"/>
              <a:t>Information </a:t>
            </a:r>
            <a:r>
              <a:rPr lang="de-AT" sz="1400" b="1" dirty="0" err="1"/>
              <a:t>for</a:t>
            </a:r>
            <a:r>
              <a:rPr lang="de-AT" sz="1400" b="1" dirty="0"/>
              <a:t> </a:t>
            </a:r>
            <a:r>
              <a:rPr lang="de-AT" sz="1400" b="1" dirty="0" err="1"/>
              <a:t>prospective</a:t>
            </a:r>
            <a:r>
              <a:rPr lang="de-AT" sz="1400" b="1" dirty="0"/>
              <a:t> </a:t>
            </a:r>
            <a:r>
              <a:rPr lang="de-AT" sz="1400" b="1" dirty="0" err="1"/>
              <a:t>exchange</a:t>
            </a:r>
            <a:r>
              <a:rPr lang="de-AT" sz="1400" b="1" dirty="0"/>
              <a:t> </a:t>
            </a:r>
            <a:r>
              <a:rPr lang="de-AT" sz="1400" b="1" dirty="0" err="1" smtClean="0"/>
              <a:t>students</a:t>
            </a:r>
            <a:r>
              <a:rPr lang="de-AT" sz="1400" b="1" dirty="0" smtClean="0"/>
              <a:t>:</a:t>
            </a:r>
            <a:br>
              <a:rPr lang="de-AT" sz="1400" b="1" dirty="0" smtClean="0"/>
            </a:br>
            <a:r>
              <a:rPr lang="de-AT" sz="1400" dirty="0" smtClean="0">
                <a:hlinkClick r:id="rId3"/>
              </a:rPr>
              <a:t>https</a:t>
            </a:r>
            <a:r>
              <a:rPr lang="de-AT" sz="1400" dirty="0">
                <a:hlinkClick r:id="rId3"/>
              </a:rPr>
              <a:t>://</a:t>
            </a:r>
            <a:r>
              <a:rPr lang="de-AT" sz="1400" dirty="0" smtClean="0">
                <a:hlinkClick r:id="rId3"/>
              </a:rPr>
              <a:t>www.wu.ac.at/en/programs/incoming-students/exchange-semester/for-prospective-exchange-students-student-life-in-vienna</a:t>
            </a:r>
            <a:endParaRPr lang="de-AT" sz="1400" dirty="0" smtClean="0"/>
          </a:p>
          <a:p>
            <a:pPr lvl="1"/>
            <a:endParaRPr lang="de-AT" sz="1400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e-AT" sz="1400" b="1" dirty="0" smtClean="0"/>
              <a:t>International </a:t>
            </a:r>
            <a:r>
              <a:rPr lang="de-AT" sz="1400" b="1" dirty="0"/>
              <a:t>Office </a:t>
            </a:r>
            <a:r>
              <a:rPr lang="de-AT" sz="1400" b="1" dirty="0" err="1" smtClean="0"/>
              <a:t>website</a:t>
            </a:r>
            <a:r>
              <a:rPr lang="de-AT" sz="1400" b="1" dirty="0" smtClean="0"/>
              <a:t>:</a:t>
            </a:r>
            <a:br>
              <a:rPr lang="de-AT" sz="1400" b="1" dirty="0" smtClean="0"/>
            </a:br>
            <a:r>
              <a:rPr lang="de-AT" sz="1400" dirty="0" smtClean="0">
                <a:hlinkClick r:id="rId4"/>
              </a:rPr>
              <a:t>https</a:t>
            </a:r>
            <a:r>
              <a:rPr lang="de-AT" sz="1400" dirty="0">
                <a:hlinkClick r:id="rId4"/>
              </a:rPr>
              <a:t>://www.wu.ac.at/en/programs/incoming-students</a:t>
            </a:r>
            <a:endParaRPr lang="de-AT" sz="1400" dirty="0"/>
          </a:p>
          <a:p>
            <a:endParaRPr lang="de-AT" sz="1400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e-AT" sz="1400" b="1" spc="-5" dirty="0" smtClean="0">
                <a:cs typeface="Verdana"/>
              </a:rPr>
              <a:t>Themis </a:t>
            </a:r>
            <a:r>
              <a:rPr lang="de-AT" sz="1400" b="1" spc="-5" dirty="0" err="1">
                <a:cs typeface="Verdana"/>
              </a:rPr>
              <a:t>program</a:t>
            </a:r>
            <a:r>
              <a:rPr lang="de-AT" sz="1400" b="1" spc="-5" dirty="0">
                <a:cs typeface="Verdana"/>
              </a:rPr>
              <a:t>: </a:t>
            </a:r>
            <a:r>
              <a:rPr lang="de-AT" sz="1400" spc="-5" dirty="0" smtClean="0">
                <a:cs typeface="Verdana"/>
                <a:hlinkClick r:id="rId5"/>
              </a:rPr>
              <a:t>https</a:t>
            </a:r>
            <a:r>
              <a:rPr lang="de-AT" sz="1400" spc="-5" dirty="0">
                <a:cs typeface="Verdana"/>
                <a:hlinkClick r:id="rId5"/>
              </a:rPr>
              <a:t>://www.wu.ac.at/en/programs/incoming-students/themis</a:t>
            </a:r>
            <a:r>
              <a:rPr lang="de-AT" sz="1400" spc="-5" dirty="0">
                <a:cs typeface="Verdana"/>
              </a:rPr>
              <a:t> </a:t>
            </a:r>
            <a:endParaRPr lang="de-AT" sz="1400" b="1" spc="-5" dirty="0">
              <a:cs typeface="Verdana"/>
            </a:endParaRPr>
          </a:p>
          <a:p>
            <a:endParaRPr lang="de-AT" sz="1400" b="1" spc="-5" dirty="0">
              <a:cs typeface="Verdana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e-AT" sz="1400" b="1" spc="-5" dirty="0" smtClean="0">
                <a:cs typeface="Verdana"/>
              </a:rPr>
              <a:t>International </a:t>
            </a:r>
            <a:r>
              <a:rPr lang="de-AT" sz="1400" b="1" spc="-5" dirty="0">
                <a:cs typeface="Verdana"/>
              </a:rPr>
              <a:t>Summer </a:t>
            </a:r>
            <a:r>
              <a:rPr lang="de-AT" sz="1400" b="1" dirty="0" err="1" smtClean="0">
                <a:cs typeface="Verdana"/>
              </a:rPr>
              <a:t>University</a:t>
            </a:r>
            <a:r>
              <a:rPr lang="de-AT" sz="1350" b="1" baseline="24691" dirty="0" err="1" smtClean="0">
                <a:cs typeface="Verdana"/>
              </a:rPr>
              <a:t>WU</a:t>
            </a:r>
            <a:r>
              <a:rPr lang="de-AT" sz="1400" b="1" dirty="0" smtClean="0">
                <a:cs typeface="Verdana"/>
              </a:rPr>
              <a:t>:</a:t>
            </a:r>
            <a:r>
              <a:rPr lang="de-AT" sz="1400" dirty="0">
                <a:cs typeface="Verdana"/>
              </a:rPr>
              <a:t/>
            </a:r>
            <a:br>
              <a:rPr lang="de-AT" sz="1400" dirty="0">
                <a:cs typeface="Verdana"/>
              </a:rPr>
            </a:br>
            <a:r>
              <a:rPr lang="de-AT" sz="1400" u="sng" spc="-5" dirty="0" smtClean="0">
                <a:solidFill>
                  <a:srgbClr val="405A7B"/>
                </a:solidFill>
                <a:uFill>
                  <a:solidFill>
                    <a:srgbClr val="405A7B"/>
                  </a:solidFill>
                </a:uFill>
                <a:cs typeface="Verdana"/>
                <a:hlinkClick r:id="rId6"/>
              </a:rPr>
              <a:t>www.wu.ac.at/io/isuwu</a:t>
            </a:r>
            <a:endParaRPr lang="de-AT" sz="1400" u="sng" spc="-5" dirty="0">
              <a:solidFill>
                <a:srgbClr val="405A7B"/>
              </a:solidFill>
              <a:uFill>
                <a:solidFill>
                  <a:srgbClr val="405A7B"/>
                </a:solidFill>
              </a:uFill>
              <a:cs typeface="Verdana"/>
            </a:endParaRPr>
          </a:p>
          <a:p>
            <a:pPr marL="838200">
              <a:lnSpc>
                <a:spcPct val="100000"/>
              </a:lnSpc>
            </a:pPr>
            <a:endParaRPr lang="de-AT" sz="1400" u="sng" spc="-5" dirty="0" smtClean="0">
              <a:solidFill>
                <a:srgbClr val="405A7B"/>
              </a:solidFill>
              <a:uFill>
                <a:solidFill>
                  <a:srgbClr val="405A7B"/>
                </a:solidFill>
              </a:uFill>
              <a:cs typeface="Verdana"/>
            </a:endParaRPr>
          </a:p>
          <a:p>
            <a:pPr marL="838200">
              <a:lnSpc>
                <a:spcPct val="100000"/>
              </a:lnSpc>
            </a:pPr>
            <a:endParaRPr lang="de-AT" sz="1400" u="sng" spc="-5" dirty="0" smtClean="0">
              <a:solidFill>
                <a:srgbClr val="405A7B"/>
              </a:solidFill>
              <a:uFill>
                <a:solidFill>
                  <a:srgbClr val="405A7B"/>
                </a:solidFill>
              </a:uFill>
              <a:cs typeface="Verdana"/>
            </a:endParaRPr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err="1" smtClean="0"/>
              <a:t>Useful</a:t>
            </a:r>
            <a:r>
              <a:rPr lang="de-AT" dirty="0" smtClean="0"/>
              <a:t> links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7969034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3"/>
          <p:cNvSpPr txBox="1">
            <a:spLocks noGrp="1"/>
          </p:cNvSpPr>
          <p:nvPr>
            <p:ph type="body" sz="quarter" idx="10"/>
          </p:nvPr>
        </p:nvSpPr>
        <p:spPr>
          <a:xfrm>
            <a:off x="1443789" y="2303858"/>
            <a:ext cx="3190415" cy="1720705"/>
          </a:xfrm>
        </p:spPr>
        <p:txBody>
          <a:bodyPr>
            <a:normAutofit lnSpcReduction="10000"/>
          </a:bodyPr>
          <a:lstStyle/>
          <a:p>
            <a:pPr lvl="0"/>
            <a:r>
              <a:rPr lang="en-GB" sz="1000" b="1" noProof="0" dirty="0"/>
              <a:t>INTERNATIONAL OFFICE</a:t>
            </a:r>
          </a:p>
          <a:p>
            <a:pPr lvl="0">
              <a:buClr>
                <a:schemeClr val="accent3"/>
              </a:buClr>
              <a:defRPr/>
            </a:pPr>
            <a:r>
              <a:rPr lang="en-GB" sz="1000" dirty="0" err="1"/>
              <a:t>Welthandelsplatz</a:t>
            </a:r>
            <a:r>
              <a:rPr lang="en-GB" sz="1000" dirty="0"/>
              <a:t> 1, 1020 Vienna, Austria</a:t>
            </a:r>
          </a:p>
          <a:p>
            <a:r>
              <a:rPr lang="en-GB" sz="1000" dirty="0">
                <a:hlinkClick r:id="rId3"/>
              </a:rPr>
              <a:t>www.wu.ac.at/io</a:t>
            </a:r>
            <a:r>
              <a:rPr lang="en-GB" sz="1000" dirty="0"/>
              <a:t> </a:t>
            </a:r>
            <a:r>
              <a:rPr lang="en-GB" sz="1000" dirty="0" smtClean="0"/>
              <a:t/>
            </a:r>
            <a:br>
              <a:rPr lang="en-GB" sz="1000" dirty="0" smtClean="0"/>
            </a:br>
            <a:r>
              <a:rPr lang="en-GB" sz="1000" dirty="0" smtClean="0"/>
              <a:t>Instagram: @</a:t>
            </a:r>
            <a:r>
              <a:rPr lang="en-GB" sz="1000" dirty="0" err="1" smtClean="0"/>
              <a:t>wuinternationaloffice</a:t>
            </a:r>
            <a:endParaRPr lang="en-GB" sz="1000" dirty="0"/>
          </a:p>
          <a:p>
            <a:pPr lvl="0"/>
            <a:endParaRPr lang="en-GB" sz="1000" dirty="0"/>
          </a:p>
          <a:p>
            <a:pPr lvl="0"/>
            <a:r>
              <a:rPr lang="en-GB" sz="1000" b="1" noProof="0" dirty="0" smtClean="0"/>
              <a:t>Contact for incoming students</a:t>
            </a:r>
          </a:p>
          <a:p>
            <a:pPr lvl="0"/>
            <a:r>
              <a:rPr lang="en-GB" sz="1000" dirty="0" smtClean="0">
                <a:hlinkClick r:id="rId4"/>
              </a:rPr>
              <a:t>incoming@wu.ac.at</a:t>
            </a:r>
            <a:r>
              <a:rPr lang="en-GB" sz="1000" dirty="0" smtClean="0"/>
              <a:t> </a:t>
            </a:r>
          </a:p>
          <a:p>
            <a:pPr lvl="0"/>
            <a:endParaRPr lang="en-GB" sz="1000" dirty="0"/>
          </a:p>
          <a:p>
            <a:pPr lvl="0"/>
            <a:r>
              <a:rPr lang="en-GB" sz="1000" b="1" dirty="0" smtClean="0"/>
              <a:t>Contact International Summer </a:t>
            </a:r>
            <a:r>
              <a:rPr lang="en-GB" sz="1000" b="1" dirty="0" err="1" smtClean="0"/>
              <a:t>University</a:t>
            </a:r>
            <a:r>
              <a:rPr lang="en-GB" sz="1000" b="1" baseline="30000" dirty="0" err="1" smtClean="0"/>
              <a:t>WU</a:t>
            </a:r>
            <a:r>
              <a:rPr lang="en-GB" sz="1000" b="1" baseline="30000" dirty="0" smtClean="0"/>
              <a:t> </a:t>
            </a:r>
          </a:p>
          <a:p>
            <a:pPr lvl="0"/>
            <a:r>
              <a:rPr lang="en-GB" sz="1000" dirty="0" smtClean="0">
                <a:hlinkClick r:id="rId5"/>
              </a:rPr>
              <a:t>isuwu@wu.ac.at</a:t>
            </a:r>
            <a:r>
              <a:rPr lang="en-GB" sz="1000" dirty="0" smtClean="0"/>
              <a:t> </a:t>
            </a:r>
            <a:br>
              <a:rPr lang="en-GB" sz="1000" dirty="0" smtClean="0"/>
            </a:br>
            <a:endParaRPr lang="en-GB" sz="1000" noProof="0" dirty="0"/>
          </a:p>
          <a:p>
            <a:pPr lvl="0"/>
            <a:endParaRPr lang="en-GB" noProof="0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r>
              <a:rPr lang="en-GB" dirty="0"/>
              <a:t>Page </a:t>
            </a:r>
            <a:fld id="{680737D9-CC42-4855-ABAC-B759A1A9D624}" type="slidenum">
              <a:rPr lang="en-GB" smtClean="0"/>
              <a:pPr/>
              <a:t>31</a:t>
            </a:fld>
            <a:endParaRPr lang="en-GB" dirty="0"/>
          </a:p>
        </p:txBody>
      </p:sp>
      <p:sp>
        <p:nvSpPr>
          <p:cNvPr id="7" name="Titel 6"/>
          <p:cNvSpPr>
            <a:spLocks noGrp="1"/>
          </p:cNvSpPr>
          <p:nvPr>
            <p:ph type="title" idx="4294967295"/>
          </p:nvPr>
        </p:nvSpPr>
        <p:spPr>
          <a:xfrm>
            <a:off x="0" y="271463"/>
            <a:ext cx="6292850" cy="447675"/>
          </a:xfrm>
        </p:spPr>
        <p:txBody>
          <a:bodyPr/>
          <a:lstStyle/>
          <a:p>
            <a:r>
              <a:rPr lang="en-GB" dirty="0"/>
              <a:t> </a:t>
            </a:r>
          </a:p>
        </p:txBody>
      </p:sp>
      <p:sp>
        <p:nvSpPr>
          <p:cNvPr id="6" name="Fußzeilenplatzhalter 6"/>
          <p:cNvSpPr>
            <a:spLocks noGrp="1"/>
          </p:cNvSpPr>
          <p:nvPr>
            <p:ph type="ftr" sz="quarter" idx="11"/>
          </p:nvPr>
        </p:nvSpPr>
        <p:spPr>
          <a:xfrm>
            <a:off x="1354562" y="4870853"/>
            <a:ext cx="3217443" cy="232277"/>
          </a:xfrm>
        </p:spPr>
        <p:txBody>
          <a:bodyPr/>
          <a:lstStyle/>
          <a:p>
            <a:pPr algn="l"/>
            <a:r>
              <a:rPr lang="en-GB" dirty="0"/>
              <a:t>Webinar Potential Incomings</a:t>
            </a:r>
          </a:p>
        </p:txBody>
      </p:sp>
    </p:spTree>
    <p:extLst>
      <p:ext uri="{BB962C8B-B14F-4D97-AF65-F5344CB8AC3E}">
        <p14:creationId xmlns:p14="http://schemas.microsoft.com/office/powerpoint/2010/main" val="10449439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Webinar Potential Incomings</a:t>
            </a:r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/>
              <a:t>Page </a:t>
            </a:r>
            <a:fld id="{BE3DC40E-DBBE-4E2D-9EEC-FBF0DA0E9179}" type="slidenum">
              <a:rPr lang="en-GB" smtClean="0"/>
              <a:t>4</a:t>
            </a:fld>
            <a:endParaRPr lang="en-GB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" y="-533908"/>
            <a:ext cx="9164819" cy="6485128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4514857" y="2583180"/>
            <a:ext cx="1142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dirty="0"/>
              <a:t>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85907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Webinar Potential Incomings</a:t>
            </a:r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/>
              <a:t>Page </a:t>
            </a:r>
            <a:fld id="{BE3DC40E-DBBE-4E2D-9EEC-FBF0DA0E9179}" type="slidenum">
              <a:rPr lang="en-GB" smtClean="0"/>
              <a:t>5</a:t>
            </a:fld>
            <a:endParaRPr lang="en-GB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" y="-533908"/>
            <a:ext cx="9164818" cy="6485128"/>
          </a:xfrm>
          <a:prstGeom prst="rect">
            <a:avLst/>
          </a:prstGeom>
        </p:spPr>
      </p:pic>
      <p:sp>
        <p:nvSpPr>
          <p:cNvPr id="2" name="Textfeld 1"/>
          <p:cNvSpPr txBox="1"/>
          <p:nvPr/>
        </p:nvSpPr>
        <p:spPr>
          <a:xfrm>
            <a:off x="4671060" y="2339324"/>
            <a:ext cx="5257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dirty="0"/>
              <a:t>II</a:t>
            </a:r>
            <a:endParaRPr lang="en-US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6840" y="2616323"/>
            <a:ext cx="249338" cy="184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272416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Population: ~ 1.9 million</a:t>
            </a:r>
          </a:p>
          <a:p>
            <a:pPr lvl="1"/>
            <a:r>
              <a:rPr lang="en-US" dirty="0"/>
              <a:t>Metropolitan area: 2.6 </a:t>
            </a:r>
            <a:r>
              <a:rPr lang="en-US" dirty="0" smtClean="0"/>
              <a:t>million</a:t>
            </a:r>
            <a:endParaRPr lang="en-US" dirty="0"/>
          </a:p>
          <a:p>
            <a:r>
              <a:rPr lang="en-US" dirty="0"/>
              <a:t>1</a:t>
            </a:r>
            <a:r>
              <a:rPr lang="en-US" baseline="30000" dirty="0"/>
              <a:t>st</a:t>
            </a:r>
            <a:r>
              <a:rPr lang="en-US" dirty="0"/>
              <a:t> rank </a:t>
            </a:r>
            <a:r>
              <a:rPr lang="de-AT" dirty="0" smtClean="0"/>
              <a:t>Global </a:t>
            </a:r>
            <a:r>
              <a:rPr lang="de-AT" dirty="0" err="1"/>
              <a:t>Liveability</a:t>
            </a:r>
            <a:r>
              <a:rPr lang="de-AT" dirty="0"/>
              <a:t> </a:t>
            </a:r>
            <a:r>
              <a:rPr lang="de-AT" dirty="0" smtClean="0"/>
              <a:t>Index </a:t>
            </a:r>
            <a:r>
              <a:rPr lang="de-AT" dirty="0"/>
              <a:t>2022 </a:t>
            </a:r>
            <a:r>
              <a:rPr lang="de-AT" dirty="0" smtClean="0"/>
              <a:t>(Economist </a:t>
            </a:r>
            <a:r>
              <a:rPr lang="de-AT" dirty="0" err="1" smtClean="0"/>
              <a:t>Intelligence</a:t>
            </a:r>
            <a:r>
              <a:rPr lang="de-AT" dirty="0" smtClean="0"/>
              <a:t> Unit)</a:t>
            </a:r>
            <a:endParaRPr lang="en-US" dirty="0" smtClean="0"/>
          </a:p>
          <a:p>
            <a:r>
              <a:rPr lang="en-US" dirty="0" smtClean="0"/>
              <a:t>17 </a:t>
            </a:r>
            <a:r>
              <a:rPr lang="en-US" dirty="0"/>
              <a:t>universities</a:t>
            </a:r>
          </a:p>
          <a:p>
            <a:r>
              <a:rPr lang="en-US" dirty="0"/>
              <a:t>Vast public transport system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/>
              <a:t>Page </a:t>
            </a:r>
            <a:fld id="{BE3DC40E-DBBE-4E2D-9EEC-FBF0DA0E9179}" type="slidenum">
              <a:rPr lang="en-GB" smtClean="0"/>
              <a:t>6</a:t>
            </a:fld>
            <a:endParaRPr lang="en-GB" dirty="0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Vienna</a:t>
            </a: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1" y="2978689"/>
            <a:ext cx="2718317" cy="1814181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6181" y="2972478"/>
            <a:ext cx="2718411" cy="1814181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2551" y="2966256"/>
            <a:ext cx="2454337" cy="1814181"/>
          </a:xfrm>
          <a:prstGeom prst="rect">
            <a:avLst/>
          </a:prstGeom>
        </p:spPr>
      </p:pic>
      <p:sp>
        <p:nvSpPr>
          <p:cNvPr id="11" name="Fußzeilenplatzhalter 6"/>
          <p:cNvSpPr>
            <a:spLocks noGrp="1"/>
          </p:cNvSpPr>
          <p:nvPr>
            <p:ph type="ftr" sz="quarter" idx="11"/>
          </p:nvPr>
        </p:nvSpPr>
        <p:spPr>
          <a:xfrm>
            <a:off x="1354562" y="4870853"/>
            <a:ext cx="3217443" cy="232277"/>
          </a:xfrm>
        </p:spPr>
        <p:txBody>
          <a:bodyPr/>
          <a:lstStyle/>
          <a:p>
            <a:r>
              <a:rPr lang="en-GB" dirty="0"/>
              <a:t>Your international Experience at WU</a:t>
            </a:r>
          </a:p>
        </p:txBody>
      </p:sp>
    </p:spTree>
    <p:extLst>
      <p:ext uri="{BB962C8B-B14F-4D97-AF65-F5344CB8AC3E}">
        <p14:creationId xmlns:p14="http://schemas.microsoft.com/office/powerpoint/2010/main" val="5529891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Webinar Potential Incomings</a:t>
            </a:r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/>
              <a:t>Page </a:t>
            </a:r>
            <a:fld id="{BE3DC40E-DBBE-4E2D-9EEC-FBF0DA0E9179}" type="slidenum">
              <a:rPr lang="en-GB" smtClean="0"/>
              <a:t>7</a:t>
            </a:fld>
            <a:endParaRPr lang="en-GB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7625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143567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7625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56296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Your international Experience at WU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 smtClean="0"/>
              <a:t>Page </a:t>
            </a:r>
            <a:fld id="{BE3DC40E-DBBE-4E2D-9EEC-FBF0DA0E9179}" type="slidenum">
              <a:rPr lang="en-GB" smtClean="0"/>
              <a:t>9</a:t>
            </a:fld>
            <a:endParaRPr lang="en-GB" dirty="0"/>
          </a:p>
        </p:txBody>
      </p:sp>
      <p:pic>
        <p:nvPicPr>
          <p:cNvPr id="6" name="Inhaltsplatzhalter 5"/>
          <p:cNvPicPr>
            <a:picLocks noGrp="1" noChangeAspect="1"/>
          </p:cNvPicPr>
          <p:nvPr>
            <p:ph idx="1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482" y="242750"/>
            <a:ext cx="7308000" cy="4588058"/>
          </a:xfrm>
        </p:spPr>
      </p:pic>
    </p:spTree>
    <p:extLst>
      <p:ext uri="{BB962C8B-B14F-4D97-AF65-F5344CB8AC3E}">
        <p14:creationId xmlns:p14="http://schemas.microsoft.com/office/powerpoint/2010/main" val="110507889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ELECTEDLANGUAGE" val="English UK"/>
</p:tagLst>
</file>

<file path=ppt/theme/theme1.xml><?xml version="1.0" encoding="utf-8"?>
<a:theme xmlns:a="http://schemas.openxmlformats.org/drawingml/2006/main" name="WU 16:9">
  <a:themeElements>
    <a:clrScheme name="WU">
      <a:dk1>
        <a:srgbClr val="000000"/>
      </a:dk1>
      <a:lt1>
        <a:srgbClr val="FFFFFF"/>
      </a:lt1>
      <a:dk2>
        <a:srgbClr val="002350"/>
      </a:dk2>
      <a:lt2>
        <a:srgbClr val="E5F5FA"/>
      </a:lt2>
      <a:accent1>
        <a:srgbClr val="0096D3"/>
      </a:accent1>
      <a:accent2>
        <a:srgbClr val="002350"/>
      </a:accent2>
      <a:accent3>
        <a:srgbClr val="4B2582"/>
      </a:accent3>
      <a:accent4>
        <a:srgbClr val="457AA0"/>
      </a:accent4>
      <a:accent5>
        <a:srgbClr val="A592C0"/>
      </a:accent5>
      <a:accent6>
        <a:srgbClr val="80CFE9"/>
      </a:accent6>
      <a:hlink>
        <a:srgbClr val="405A7C"/>
      </a:hlink>
      <a:folHlink>
        <a:srgbClr val="0082AA"/>
      </a:folHlink>
    </a:clrScheme>
    <a:fontScheme name="WU neu">
      <a:majorFont>
        <a:latin typeface="Georgi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WU Farbschema neu">
        <a:dk1>
          <a:srgbClr val="000000"/>
        </a:dk1>
        <a:lt1>
          <a:sysClr val="window" lastClr="FFFFFF"/>
        </a:lt1>
        <a:dk2>
          <a:srgbClr val="002E60"/>
        </a:dk2>
        <a:lt2>
          <a:srgbClr val="E5F5FA"/>
        </a:lt2>
        <a:accent1>
          <a:srgbClr val="0096D3"/>
        </a:accent1>
        <a:accent2>
          <a:srgbClr val="002E60"/>
        </a:accent2>
        <a:accent3>
          <a:srgbClr val="532481"/>
        </a:accent3>
        <a:accent4>
          <a:srgbClr val="457AA0"/>
        </a:accent4>
        <a:accent5>
          <a:srgbClr val="A991C0"/>
        </a:accent5>
        <a:accent6>
          <a:srgbClr val="7FCAE9"/>
        </a:accent6>
        <a:hlink>
          <a:srgbClr val="406288"/>
        </a:hlink>
        <a:folHlink>
          <a:srgbClr val="008FA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WU Sample Presentation 16x9 V1.1.potx" id="{3FC4F3CF-C277-4A31-B133-A7205D73358F}" vid="{BF721D32-1962-4F48-A6B4-C3851DB4DF5F}"/>
    </a:ext>
  </a:extLst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WU EN 16x9 Sample</Template>
  <TotalTime>0</TotalTime>
  <Words>1296</Words>
  <Application>Microsoft Office PowerPoint</Application>
  <PresentationFormat>Bildschirmpräsentation (16:9)</PresentationFormat>
  <Paragraphs>253</Paragraphs>
  <Slides>31</Slides>
  <Notes>20</Notes>
  <HiddenSlides>2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31</vt:i4>
      </vt:variant>
    </vt:vector>
  </HeadingPairs>
  <TitlesOfParts>
    <vt:vector size="36" baseType="lpstr">
      <vt:lpstr>Arial</vt:lpstr>
      <vt:lpstr>Georgia</vt:lpstr>
      <vt:lpstr>Verdana</vt:lpstr>
      <vt:lpstr>Wingdings</vt:lpstr>
      <vt:lpstr>WU 16:9</vt:lpstr>
      <vt:lpstr>Your International Experience at WU!</vt:lpstr>
      <vt:lpstr>Overview</vt:lpstr>
      <vt:lpstr>Austria</vt:lpstr>
      <vt:lpstr>PowerPoint-Präsentation</vt:lpstr>
      <vt:lpstr>PowerPoint-Präsentation</vt:lpstr>
      <vt:lpstr>Vienna</vt:lpstr>
      <vt:lpstr>PowerPoint-Präsentation</vt:lpstr>
      <vt:lpstr>PowerPoint-Präsentation</vt:lpstr>
      <vt:lpstr>PowerPoint-Präsentation</vt:lpstr>
      <vt:lpstr>PowerPoint-Präsentation</vt:lpstr>
      <vt:lpstr>WU – Vienna University of Economics and Business</vt:lpstr>
      <vt:lpstr>Introduction to WU</vt:lpstr>
      <vt:lpstr>Accreditions and Rankings 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Your exchange semester</vt:lpstr>
      <vt:lpstr>Studying at WU</vt:lpstr>
      <vt:lpstr>Studying at WU: Courses</vt:lpstr>
      <vt:lpstr>Studying at WU: Residence Halls</vt:lpstr>
      <vt:lpstr>Other offers</vt:lpstr>
      <vt:lpstr>Inclusion and Accessability</vt:lpstr>
      <vt:lpstr>PowerPoint-Präsentation</vt:lpstr>
      <vt:lpstr>Special Program at WU –   THEMIS </vt:lpstr>
      <vt:lpstr>THEMIS</vt:lpstr>
      <vt:lpstr>Your International Short Program at WU</vt:lpstr>
      <vt:lpstr>International Summer University WU (ISUWU)</vt:lpstr>
      <vt:lpstr>Useful links</vt:lpstr>
      <vt:lpstr> </vt:lpstr>
    </vt:vector>
  </TitlesOfParts>
  <Manager/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2018-07-24T10:36:41Z</dcterms:created>
  <dcterms:modified xsi:type="dcterms:W3CDTF">2023-03-22T16:09:16Z</dcterms:modified>
  <cp:category>Präsentationsvorlage</cp:category>
</cp:coreProperties>
</file>