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embeddings/oleObject1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525" r:id="rId2"/>
    <p:sldId id="762" r:id="rId3"/>
    <p:sldId id="761" r:id="rId4"/>
    <p:sldId id="807" r:id="rId5"/>
    <p:sldId id="804" r:id="rId6"/>
    <p:sldId id="805" r:id="rId7"/>
    <p:sldId id="806" r:id="rId8"/>
    <p:sldId id="802" r:id="rId9"/>
  </p:sldIdLst>
  <p:sldSz cx="9144000" cy="6858000" type="screen4x3"/>
  <p:notesSz cx="9945688" cy="6858000"/>
  <p:custDataLst>
    <p:tags r:id="rId1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as Carstensen" initials="TC" lastIdx="6" clrIdx="0"/>
  <p:cmAuthor id="1" name="IngoBrüning" initials="I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F6600"/>
    <a:srgbClr val="FF9900"/>
    <a:srgbClr val="42BACA"/>
    <a:srgbClr val="EAEAEA"/>
    <a:srgbClr val="841E51"/>
    <a:srgbClr val="796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8" autoAdjust="0"/>
    <p:restoredTop sz="99651" autoAdjust="0"/>
  </p:normalViewPr>
  <p:slideViewPr>
    <p:cSldViewPr snapToGrid="0">
      <p:cViewPr varScale="1">
        <p:scale>
          <a:sx n="99" d="100"/>
          <a:sy n="99" d="100"/>
        </p:scale>
        <p:origin x="-1512" y="-104"/>
      </p:cViewPr>
      <p:guideLst>
        <p:guide orient="horz" pos="37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22" y="-90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CD8C6-F662-4CEA-83E5-673B8C970182}" type="doc">
      <dgm:prSet loTypeId="urn:microsoft.com/office/officeart/2005/8/layout/cycle8" loCatId="cycle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de-DE"/>
        </a:p>
      </dgm:t>
    </dgm:pt>
    <dgm:pt modelId="{0FEFAE88-82B1-4F85-82E0-D9E4C3071669}">
      <dgm:prSet phldrT="[Text]" custT="1"/>
      <dgm:spPr/>
      <dgm:t>
        <a:bodyPr/>
        <a:lstStyle/>
        <a:p>
          <a:r>
            <a:rPr lang="de-DE" sz="1400" b="1" i="0" dirty="0" smtClean="0">
              <a:latin typeface="+mj-lt"/>
            </a:rPr>
            <a:t>Prozesse &amp; Organisation</a:t>
          </a:r>
          <a:endParaRPr lang="de-DE" sz="1400" b="1" i="0" dirty="0">
            <a:latin typeface="+mj-lt"/>
          </a:endParaRPr>
        </a:p>
      </dgm:t>
    </dgm:pt>
    <dgm:pt modelId="{CA9D8E6E-0F8E-4E04-8441-E24CCD9D0AB0}" type="sibTrans" cxnId="{C1239CF3-2768-40D7-B575-C62C940B4941}">
      <dgm:prSet/>
      <dgm:spPr/>
      <dgm:t>
        <a:bodyPr/>
        <a:lstStyle/>
        <a:p>
          <a:endParaRPr lang="de-DE" sz="1600" b="1" i="0">
            <a:solidFill>
              <a:schemeClr val="tx1"/>
            </a:solidFill>
          </a:endParaRPr>
        </a:p>
      </dgm:t>
    </dgm:pt>
    <dgm:pt modelId="{17506737-E6D1-4F6F-844E-3CDE88BCE075}" type="parTrans" cxnId="{C1239CF3-2768-40D7-B575-C62C940B4941}">
      <dgm:prSet/>
      <dgm:spPr/>
      <dgm:t>
        <a:bodyPr/>
        <a:lstStyle/>
        <a:p>
          <a:endParaRPr lang="de-DE" sz="1600" b="1" i="0">
            <a:solidFill>
              <a:schemeClr val="tx1"/>
            </a:solidFill>
          </a:endParaRPr>
        </a:p>
      </dgm:t>
    </dgm:pt>
    <dgm:pt modelId="{5B891BDB-BC4E-487A-806F-DE32DECDB195}">
      <dgm:prSet phldrT="[Text]" custT="1"/>
      <dgm:spPr/>
      <dgm:t>
        <a:bodyPr/>
        <a:lstStyle/>
        <a:p>
          <a:r>
            <a:rPr lang="de-DE" sz="1600" b="1" i="0" dirty="0" smtClean="0">
              <a:latin typeface="+mj-lt"/>
            </a:rPr>
            <a:t>IT</a:t>
          </a:r>
          <a:endParaRPr lang="de-DE" sz="1600" b="1" i="0" dirty="0">
            <a:latin typeface="+mj-lt"/>
          </a:endParaRPr>
        </a:p>
      </dgm:t>
    </dgm:pt>
    <dgm:pt modelId="{BC8164E3-9E8F-4236-8770-31AC471E75CC}" type="parTrans" cxnId="{3C638ED4-4BD1-4A74-B2EE-A4161DDF696D}">
      <dgm:prSet/>
      <dgm:spPr/>
      <dgm:t>
        <a:bodyPr/>
        <a:lstStyle/>
        <a:p>
          <a:endParaRPr lang="de-DE" sz="1600" b="1" i="0">
            <a:solidFill>
              <a:schemeClr val="tx1"/>
            </a:solidFill>
          </a:endParaRPr>
        </a:p>
      </dgm:t>
    </dgm:pt>
    <dgm:pt modelId="{CDB2D333-9696-4CFB-8ED6-984701B7706C}" type="sibTrans" cxnId="{3C638ED4-4BD1-4A74-B2EE-A4161DDF696D}">
      <dgm:prSet/>
      <dgm:spPr/>
      <dgm:t>
        <a:bodyPr/>
        <a:lstStyle/>
        <a:p>
          <a:endParaRPr lang="de-DE" sz="1600" b="1" i="0">
            <a:solidFill>
              <a:schemeClr val="tx1"/>
            </a:solidFill>
          </a:endParaRPr>
        </a:p>
      </dgm:t>
    </dgm:pt>
    <dgm:pt modelId="{89716326-BC63-4174-B36B-D0AD1E6D7B67}">
      <dgm:prSet phldrT="[Text]" custT="1"/>
      <dgm:spPr/>
      <dgm:t>
        <a:bodyPr/>
        <a:lstStyle/>
        <a:p>
          <a:r>
            <a:rPr lang="de-DE" sz="1600" b="1" i="0" dirty="0" smtClean="0">
              <a:latin typeface="+mj-lt"/>
            </a:rPr>
            <a:t>Strategie</a:t>
          </a:r>
          <a:endParaRPr lang="de-DE" sz="1600" b="1" i="0" dirty="0">
            <a:latin typeface="+mj-lt"/>
          </a:endParaRPr>
        </a:p>
      </dgm:t>
    </dgm:pt>
    <dgm:pt modelId="{CC9CB6BD-5CD4-4D62-8022-A044A0D14F65}" type="parTrans" cxnId="{AF0C0CA2-218E-420E-A508-58153E3F1B40}">
      <dgm:prSet/>
      <dgm:spPr/>
      <dgm:t>
        <a:bodyPr/>
        <a:lstStyle/>
        <a:p>
          <a:endParaRPr lang="de-DE" sz="1600"/>
        </a:p>
      </dgm:t>
    </dgm:pt>
    <dgm:pt modelId="{5B1EA8FB-C8ED-46E8-A4DA-27783CCD7A6C}" type="sibTrans" cxnId="{AF0C0CA2-218E-420E-A508-58153E3F1B40}">
      <dgm:prSet/>
      <dgm:spPr/>
      <dgm:t>
        <a:bodyPr/>
        <a:lstStyle/>
        <a:p>
          <a:endParaRPr lang="de-DE" sz="1600"/>
        </a:p>
      </dgm:t>
    </dgm:pt>
    <dgm:pt modelId="{8229FB49-A7BF-430F-8B0B-F020B8154368}" type="pres">
      <dgm:prSet presAssocID="{75DCD8C6-F662-4CEA-83E5-673B8C97018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3FDD21A-EC3D-4D3A-A983-7C3460C38E99}" type="pres">
      <dgm:prSet presAssocID="{75DCD8C6-F662-4CEA-83E5-673B8C970182}" presName="wedge1" presStyleLbl="node1" presStyleIdx="0" presStyleCnt="3"/>
      <dgm:spPr/>
      <dgm:t>
        <a:bodyPr/>
        <a:lstStyle/>
        <a:p>
          <a:endParaRPr lang="de-DE"/>
        </a:p>
      </dgm:t>
    </dgm:pt>
    <dgm:pt modelId="{1DC8ABEB-FE7F-4E79-87A4-AA1C5C943248}" type="pres">
      <dgm:prSet presAssocID="{75DCD8C6-F662-4CEA-83E5-673B8C970182}" presName="dummy1a" presStyleCnt="0"/>
      <dgm:spPr/>
      <dgm:t>
        <a:bodyPr/>
        <a:lstStyle/>
        <a:p>
          <a:endParaRPr lang="de-DE"/>
        </a:p>
      </dgm:t>
    </dgm:pt>
    <dgm:pt modelId="{278CF810-7486-49E3-A7DD-C1447B3DF535}" type="pres">
      <dgm:prSet presAssocID="{75DCD8C6-F662-4CEA-83E5-673B8C970182}" presName="dummy1b" presStyleCnt="0"/>
      <dgm:spPr/>
      <dgm:t>
        <a:bodyPr/>
        <a:lstStyle/>
        <a:p>
          <a:endParaRPr lang="de-DE"/>
        </a:p>
      </dgm:t>
    </dgm:pt>
    <dgm:pt modelId="{C6983708-89AF-4865-A982-0398E833DDEE}" type="pres">
      <dgm:prSet presAssocID="{75DCD8C6-F662-4CEA-83E5-673B8C97018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E0D6F2-B7F2-493D-A555-FFD7D2E0E794}" type="pres">
      <dgm:prSet presAssocID="{75DCD8C6-F662-4CEA-83E5-673B8C970182}" presName="wedge2" presStyleLbl="node1" presStyleIdx="1" presStyleCnt="3"/>
      <dgm:spPr/>
      <dgm:t>
        <a:bodyPr/>
        <a:lstStyle/>
        <a:p>
          <a:endParaRPr lang="de-DE"/>
        </a:p>
      </dgm:t>
    </dgm:pt>
    <dgm:pt modelId="{B2DEE0B6-7DA2-4123-A5F0-BFA1D0A514F0}" type="pres">
      <dgm:prSet presAssocID="{75DCD8C6-F662-4CEA-83E5-673B8C970182}" presName="dummy2a" presStyleCnt="0"/>
      <dgm:spPr/>
      <dgm:t>
        <a:bodyPr/>
        <a:lstStyle/>
        <a:p>
          <a:endParaRPr lang="de-DE"/>
        </a:p>
      </dgm:t>
    </dgm:pt>
    <dgm:pt modelId="{23460581-B4D9-4471-BB34-9B7B8028220E}" type="pres">
      <dgm:prSet presAssocID="{75DCD8C6-F662-4CEA-83E5-673B8C970182}" presName="dummy2b" presStyleCnt="0"/>
      <dgm:spPr/>
      <dgm:t>
        <a:bodyPr/>
        <a:lstStyle/>
        <a:p>
          <a:endParaRPr lang="de-DE"/>
        </a:p>
      </dgm:t>
    </dgm:pt>
    <dgm:pt modelId="{9FAFFEF4-76BA-4FA8-8A4F-7F577DE728F7}" type="pres">
      <dgm:prSet presAssocID="{75DCD8C6-F662-4CEA-83E5-673B8C97018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F5E000-7673-4DA0-8795-556B60B8326D}" type="pres">
      <dgm:prSet presAssocID="{75DCD8C6-F662-4CEA-83E5-673B8C970182}" presName="wedge3" presStyleLbl="node1" presStyleIdx="2" presStyleCnt="3"/>
      <dgm:spPr/>
      <dgm:t>
        <a:bodyPr/>
        <a:lstStyle/>
        <a:p>
          <a:endParaRPr lang="de-DE"/>
        </a:p>
      </dgm:t>
    </dgm:pt>
    <dgm:pt modelId="{47839CCA-7936-4B38-B148-D5B0358D98CE}" type="pres">
      <dgm:prSet presAssocID="{75DCD8C6-F662-4CEA-83E5-673B8C970182}" presName="dummy3a" presStyleCnt="0"/>
      <dgm:spPr/>
      <dgm:t>
        <a:bodyPr/>
        <a:lstStyle/>
        <a:p>
          <a:endParaRPr lang="de-DE"/>
        </a:p>
      </dgm:t>
    </dgm:pt>
    <dgm:pt modelId="{56283D54-9180-4D9D-8BFC-7F3372C2B205}" type="pres">
      <dgm:prSet presAssocID="{75DCD8C6-F662-4CEA-83E5-673B8C970182}" presName="dummy3b" presStyleCnt="0"/>
      <dgm:spPr/>
      <dgm:t>
        <a:bodyPr/>
        <a:lstStyle/>
        <a:p>
          <a:endParaRPr lang="de-DE"/>
        </a:p>
      </dgm:t>
    </dgm:pt>
    <dgm:pt modelId="{3E4ADBD5-C86C-4FA1-86D2-84EEAA638D53}" type="pres">
      <dgm:prSet presAssocID="{75DCD8C6-F662-4CEA-83E5-673B8C97018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808966-38B1-484C-ABDF-1860520796F0}" type="pres">
      <dgm:prSet presAssocID="{CA9D8E6E-0F8E-4E04-8441-E24CCD9D0AB0}" presName="arrowWedge1" presStyleLbl="fgSibTrans2D1" presStyleIdx="0" presStyleCnt="3" custLinFactNeighborX="0" custLinFactNeighborY="608"/>
      <dgm:spPr/>
      <dgm:t>
        <a:bodyPr/>
        <a:lstStyle/>
        <a:p>
          <a:endParaRPr lang="de-DE"/>
        </a:p>
      </dgm:t>
    </dgm:pt>
    <dgm:pt modelId="{14362793-8AC5-415D-8B54-5D9D2FEEAD07}" type="pres">
      <dgm:prSet presAssocID="{CDB2D333-9696-4CFB-8ED6-984701B7706C}" presName="arrowWedge2" presStyleLbl="fgSibTrans2D1" presStyleIdx="1" presStyleCnt="3"/>
      <dgm:spPr/>
      <dgm:t>
        <a:bodyPr/>
        <a:lstStyle/>
        <a:p>
          <a:endParaRPr lang="de-DE"/>
        </a:p>
      </dgm:t>
    </dgm:pt>
    <dgm:pt modelId="{BDA791DB-D6FA-46DD-AB19-8A7246828768}" type="pres">
      <dgm:prSet presAssocID="{5B1EA8FB-C8ED-46E8-A4DA-27783CCD7A6C}" presName="arrowWedge3" presStyleLbl="fgSibTrans2D1" presStyleIdx="2" presStyleCnt="3"/>
      <dgm:spPr/>
      <dgm:t>
        <a:bodyPr/>
        <a:lstStyle/>
        <a:p>
          <a:endParaRPr lang="de-DE"/>
        </a:p>
      </dgm:t>
    </dgm:pt>
  </dgm:ptLst>
  <dgm:cxnLst>
    <dgm:cxn modelId="{835368FF-01F8-BA46-B865-5EBCF7210CD0}" type="presOf" srcId="{75DCD8C6-F662-4CEA-83E5-673B8C970182}" destId="{8229FB49-A7BF-430F-8B0B-F020B8154368}" srcOrd="0" destOrd="0" presId="urn:microsoft.com/office/officeart/2005/8/layout/cycle8"/>
    <dgm:cxn modelId="{90BC775E-6351-D842-A597-E734A960B552}" type="presOf" srcId="{89716326-BC63-4174-B36B-D0AD1E6D7B67}" destId="{F3F5E000-7673-4DA0-8795-556B60B8326D}" srcOrd="0" destOrd="0" presId="urn:microsoft.com/office/officeart/2005/8/layout/cycle8"/>
    <dgm:cxn modelId="{DF82193A-4E0A-2B4C-A6DF-902D780CCFA7}" type="presOf" srcId="{5B891BDB-BC4E-487A-806F-DE32DECDB195}" destId="{9FAFFEF4-76BA-4FA8-8A4F-7F577DE728F7}" srcOrd="1" destOrd="0" presId="urn:microsoft.com/office/officeart/2005/8/layout/cycle8"/>
    <dgm:cxn modelId="{AF0C0CA2-218E-420E-A508-58153E3F1B40}" srcId="{75DCD8C6-F662-4CEA-83E5-673B8C970182}" destId="{89716326-BC63-4174-B36B-D0AD1E6D7B67}" srcOrd="2" destOrd="0" parTransId="{CC9CB6BD-5CD4-4D62-8022-A044A0D14F65}" sibTransId="{5B1EA8FB-C8ED-46E8-A4DA-27783CCD7A6C}"/>
    <dgm:cxn modelId="{D1475DE6-E9A3-2842-892E-C2D60D8B808D}" type="presOf" srcId="{0FEFAE88-82B1-4F85-82E0-D9E4C3071669}" destId="{C6983708-89AF-4865-A982-0398E833DDEE}" srcOrd="1" destOrd="0" presId="urn:microsoft.com/office/officeart/2005/8/layout/cycle8"/>
    <dgm:cxn modelId="{0DB637F5-C6C4-FC4D-B5C6-F6FD0846CCE0}" type="presOf" srcId="{0FEFAE88-82B1-4F85-82E0-D9E4C3071669}" destId="{E3FDD21A-EC3D-4D3A-A983-7C3460C38E99}" srcOrd="0" destOrd="0" presId="urn:microsoft.com/office/officeart/2005/8/layout/cycle8"/>
    <dgm:cxn modelId="{8425BAE6-D5EF-CC45-8903-B5672CD5978B}" type="presOf" srcId="{5B891BDB-BC4E-487A-806F-DE32DECDB195}" destId="{BDE0D6F2-B7F2-493D-A555-FFD7D2E0E794}" srcOrd="0" destOrd="0" presId="urn:microsoft.com/office/officeart/2005/8/layout/cycle8"/>
    <dgm:cxn modelId="{02373188-6798-BD41-B32F-7E8570519FB1}" type="presOf" srcId="{89716326-BC63-4174-B36B-D0AD1E6D7B67}" destId="{3E4ADBD5-C86C-4FA1-86D2-84EEAA638D53}" srcOrd="1" destOrd="0" presId="urn:microsoft.com/office/officeart/2005/8/layout/cycle8"/>
    <dgm:cxn modelId="{3C638ED4-4BD1-4A74-B2EE-A4161DDF696D}" srcId="{75DCD8C6-F662-4CEA-83E5-673B8C970182}" destId="{5B891BDB-BC4E-487A-806F-DE32DECDB195}" srcOrd="1" destOrd="0" parTransId="{BC8164E3-9E8F-4236-8770-31AC471E75CC}" sibTransId="{CDB2D333-9696-4CFB-8ED6-984701B7706C}"/>
    <dgm:cxn modelId="{C1239CF3-2768-40D7-B575-C62C940B4941}" srcId="{75DCD8C6-F662-4CEA-83E5-673B8C970182}" destId="{0FEFAE88-82B1-4F85-82E0-D9E4C3071669}" srcOrd="0" destOrd="0" parTransId="{17506737-E6D1-4F6F-844E-3CDE88BCE075}" sibTransId="{CA9D8E6E-0F8E-4E04-8441-E24CCD9D0AB0}"/>
    <dgm:cxn modelId="{628F4C25-4B6A-A941-90CA-1CE20B518F55}" type="presParOf" srcId="{8229FB49-A7BF-430F-8B0B-F020B8154368}" destId="{E3FDD21A-EC3D-4D3A-A983-7C3460C38E99}" srcOrd="0" destOrd="0" presId="urn:microsoft.com/office/officeart/2005/8/layout/cycle8"/>
    <dgm:cxn modelId="{8BACF805-C482-F04D-9072-21B020355AE1}" type="presParOf" srcId="{8229FB49-A7BF-430F-8B0B-F020B8154368}" destId="{1DC8ABEB-FE7F-4E79-87A4-AA1C5C943248}" srcOrd="1" destOrd="0" presId="urn:microsoft.com/office/officeart/2005/8/layout/cycle8"/>
    <dgm:cxn modelId="{C051889E-55A7-564D-914C-A5451E781704}" type="presParOf" srcId="{8229FB49-A7BF-430F-8B0B-F020B8154368}" destId="{278CF810-7486-49E3-A7DD-C1447B3DF535}" srcOrd="2" destOrd="0" presId="urn:microsoft.com/office/officeart/2005/8/layout/cycle8"/>
    <dgm:cxn modelId="{3509FAAF-8CAE-504E-AC3C-44A8E36AA616}" type="presParOf" srcId="{8229FB49-A7BF-430F-8B0B-F020B8154368}" destId="{C6983708-89AF-4865-A982-0398E833DDEE}" srcOrd="3" destOrd="0" presId="urn:microsoft.com/office/officeart/2005/8/layout/cycle8"/>
    <dgm:cxn modelId="{54A791BD-294A-C749-9887-A69EC546AD63}" type="presParOf" srcId="{8229FB49-A7BF-430F-8B0B-F020B8154368}" destId="{BDE0D6F2-B7F2-493D-A555-FFD7D2E0E794}" srcOrd="4" destOrd="0" presId="urn:microsoft.com/office/officeart/2005/8/layout/cycle8"/>
    <dgm:cxn modelId="{1248C820-C730-D445-AA0E-ECBF58C6D5DD}" type="presParOf" srcId="{8229FB49-A7BF-430F-8B0B-F020B8154368}" destId="{B2DEE0B6-7DA2-4123-A5F0-BFA1D0A514F0}" srcOrd="5" destOrd="0" presId="urn:microsoft.com/office/officeart/2005/8/layout/cycle8"/>
    <dgm:cxn modelId="{6F5286C0-5403-BB4A-A0C1-BCA77662624E}" type="presParOf" srcId="{8229FB49-A7BF-430F-8B0B-F020B8154368}" destId="{23460581-B4D9-4471-BB34-9B7B8028220E}" srcOrd="6" destOrd="0" presId="urn:microsoft.com/office/officeart/2005/8/layout/cycle8"/>
    <dgm:cxn modelId="{763C75F4-0C8C-7E42-A865-E9235710FDD6}" type="presParOf" srcId="{8229FB49-A7BF-430F-8B0B-F020B8154368}" destId="{9FAFFEF4-76BA-4FA8-8A4F-7F577DE728F7}" srcOrd="7" destOrd="0" presId="urn:microsoft.com/office/officeart/2005/8/layout/cycle8"/>
    <dgm:cxn modelId="{4062E0C7-B1D3-B34C-A354-19D5B201C7A2}" type="presParOf" srcId="{8229FB49-A7BF-430F-8B0B-F020B8154368}" destId="{F3F5E000-7673-4DA0-8795-556B60B8326D}" srcOrd="8" destOrd="0" presId="urn:microsoft.com/office/officeart/2005/8/layout/cycle8"/>
    <dgm:cxn modelId="{4EFA2CE5-8B6D-6840-9EDA-B5DFBA1A4E0E}" type="presParOf" srcId="{8229FB49-A7BF-430F-8B0B-F020B8154368}" destId="{47839CCA-7936-4B38-B148-D5B0358D98CE}" srcOrd="9" destOrd="0" presId="urn:microsoft.com/office/officeart/2005/8/layout/cycle8"/>
    <dgm:cxn modelId="{F87FDA2B-16F0-BC43-9720-1AFC6CCE8865}" type="presParOf" srcId="{8229FB49-A7BF-430F-8B0B-F020B8154368}" destId="{56283D54-9180-4D9D-8BFC-7F3372C2B205}" srcOrd="10" destOrd="0" presId="urn:microsoft.com/office/officeart/2005/8/layout/cycle8"/>
    <dgm:cxn modelId="{894CA96F-0D1A-6842-8BCD-1405997A3CC6}" type="presParOf" srcId="{8229FB49-A7BF-430F-8B0B-F020B8154368}" destId="{3E4ADBD5-C86C-4FA1-86D2-84EEAA638D53}" srcOrd="11" destOrd="0" presId="urn:microsoft.com/office/officeart/2005/8/layout/cycle8"/>
    <dgm:cxn modelId="{CD6B1744-1050-8B44-B76B-1839E2F4BE2B}" type="presParOf" srcId="{8229FB49-A7BF-430F-8B0B-F020B8154368}" destId="{89808966-38B1-484C-ABDF-1860520796F0}" srcOrd="12" destOrd="0" presId="urn:microsoft.com/office/officeart/2005/8/layout/cycle8"/>
    <dgm:cxn modelId="{8EC752BD-16E5-994B-BE2E-682B3E703031}" type="presParOf" srcId="{8229FB49-A7BF-430F-8B0B-F020B8154368}" destId="{14362793-8AC5-415D-8B54-5D9D2FEEAD07}" srcOrd="13" destOrd="0" presId="urn:microsoft.com/office/officeart/2005/8/layout/cycle8"/>
    <dgm:cxn modelId="{4F351D04-4D46-D649-A6CB-A25177ACD6D0}" type="presParOf" srcId="{8229FB49-A7BF-430F-8B0B-F020B8154368}" destId="{BDA791DB-D6FA-46DD-AB19-8A724682876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DD21A-EC3D-4D3A-A983-7C3460C38E99}">
      <dsp:nvSpPr>
        <dsp:cNvPr id="0" name=""/>
        <dsp:cNvSpPr/>
      </dsp:nvSpPr>
      <dsp:spPr>
        <a:xfrm>
          <a:off x="947957" y="269179"/>
          <a:ext cx="3478628" cy="347862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i="0" kern="1200" dirty="0" smtClean="0">
              <a:latin typeface="+mj-lt"/>
            </a:rPr>
            <a:t>Prozesse &amp; Organisation</a:t>
          </a:r>
          <a:endParaRPr lang="de-DE" sz="1400" b="1" i="0" kern="1200" dirty="0">
            <a:latin typeface="+mj-lt"/>
          </a:endParaRPr>
        </a:p>
      </dsp:txBody>
      <dsp:txXfrm>
        <a:off x="2781277" y="1006317"/>
        <a:ext cx="1242367" cy="1035306"/>
      </dsp:txXfrm>
    </dsp:sp>
    <dsp:sp modelId="{BDE0D6F2-B7F2-493D-A555-FFD7D2E0E794}">
      <dsp:nvSpPr>
        <dsp:cNvPr id="0" name=""/>
        <dsp:cNvSpPr/>
      </dsp:nvSpPr>
      <dsp:spPr>
        <a:xfrm>
          <a:off x="876314" y="393416"/>
          <a:ext cx="3478628" cy="347862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i="0" kern="1200" dirty="0" smtClean="0">
              <a:latin typeface="+mj-lt"/>
            </a:rPr>
            <a:t>IT</a:t>
          </a:r>
          <a:endParaRPr lang="de-DE" sz="1600" b="1" i="0" kern="1200" dirty="0">
            <a:latin typeface="+mj-lt"/>
          </a:endParaRPr>
        </a:p>
      </dsp:txBody>
      <dsp:txXfrm>
        <a:off x="1704559" y="2650383"/>
        <a:ext cx="1863550" cy="911069"/>
      </dsp:txXfrm>
    </dsp:sp>
    <dsp:sp modelId="{F3F5E000-7673-4DA0-8795-556B60B8326D}">
      <dsp:nvSpPr>
        <dsp:cNvPr id="0" name=""/>
        <dsp:cNvSpPr/>
      </dsp:nvSpPr>
      <dsp:spPr>
        <a:xfrm>
          <a:off x="804671" y="269179"/>
          <a:ext cx="3478628" cy="347862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i="0" kern="1200" dirty="0" smtClean="0">
              <a:latin typeface="+mj-lt"/>
            </a:rPr>
            <a:t>Strategie</a:t>
          </a:r>
          <a:endParaRPr lang="de-DE" sz="1600" b="1" i="0" kern="1200" dirty="0">
            <a:latin typeface="+mj-lt"/>
          </a:endParaRPr>
        </a:p>
      </dsp:txBody>
      <dsp:txXfrm>
        <a:off x="1207612" y="1006317"/>
        <a:ext cx="1242367" cy="1035306"/>
      </dsp:txXfrm>
    </dsp:sp>
    <dsp:sp modelId="{89808966-38B1-484C-ABDF-1860520796F0}">
      <dsp:nvSpPr>
        <dsp:cNvPr id="0" name=""/>
        <dsp:cNvSpPr/>
      </dsp:nvSpPr>
      <dsp:spPr>
        <a:xfrm>
          <a:off x="732901" y="77604"/>
          <a:ext cx="3909315" cy="390931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362793-8AC5-415D-8B54-5D9D2FEEAD07}">
      <dsp:nvSpPr>
        <dsp:cNvPr id="0" name=""/>
        <dsp:cNvSpPr/>
      </dsp:nvSpPr>
      <dsp:spPr>
        <a:xfrm>
          <a:off x="660970" y="177852"/>
          <a:ext cx="3909315" cy="390931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6">
                <a:shade val="90000"/>
                <a:hueOff val="307338"/>
                <a:satOff val="-8437"/>
                <a:lumOff val="18084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307338"/>
                <a:satOff val="-8437"/>
                <a:lumOff val="18084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307338"/>
                <a:satOff val="-8437"/>
                <a:lumOff val="180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A791DB-D6FA-46DD-AB19-8A7246828768}">
      <dsp:nvSpPr>
        <dsp:cNvPr id="0" name=""/>
        <dsp:cNvSpPr/>
      </dsp:nvSpPr>
      <dsp:spPr>
        <a:xfrm>
          <a:off x="589040" y="53835"/>
          <a:ext cx="3909315" cy="390931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6">
                <a:shade val="90000"/>
                <a:hueOff val="614677"/>
                <a:satOff val="-16875"/>
                <a:lumOff val="36168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614677"/>
                <a:satOff val="-16875"/>
                <a:lumOff val="36168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614677"/>
                <a:satOff val="-16875"/>
                <a:lumOff val="361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920854-7026-4283-941E-0D8DB0ADA3C0}" type="datetimeFigureOut">
              <a:rPr lang="de-DE"/>
              <a:pPr>
                <a:defRPr/>
              </a:pPr>
              <a:t>09.11.11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F7DBC0-803A-4289-AD35-B0A7FBE4A7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085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90D08F-DD39-47C9-83C5-DA7AE25EB216}" type="datetimeFigureOut">
              <a:rPr lang="de-DE"/>
              <a:pPr>
                <a:defRPr/>
              </a:pPr>
              <a:t>09.11.11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33675" y="350838"/>
            <a:ext cx="4494213" cy="3370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12397" y="3840956"/>
            <a:ext cx="8720895" cy="251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F79F6B-8F40-4AF4-83FE-3604CE3931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712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GMn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ctrTitle"/>
          </p:nvPr>
        </p:nvSpPr>
        <p:spPr bwMode="ltGray">
          <a:xfrm>
            <a:off x="904891" y="3055310"/>
            <a:ext cx="4648205" cy="98836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 bwMode="ltGray">
          <a:xfrm>
            <a:off x="904892" y="4151246"/>
            <a:ext cx="4005224" cy="921124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(landsca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2973912" y="1555750"/>
            <a:ext cx="6170088" cy="4246563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457200" y="1555750"/>
            <a:ext cx="2364312" cy="4246563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(wide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0" y="1108219"/>
            <a:ext cx="9144000" cy="4702973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5"/>
          </p:nvPr>
        </p:nvSpPr>
        <p:spPr bwMode="auto">
          <a:xfrm>
            <a:off x="1" y="4650202"/>
            <a:ext cx="5006973" cy="855662"/>
          </a:xfrm>
          <a:solidFill>
            <a:schemeClr val="bg1">
              <a:alpha val="75000"/>
            </a:schemeClr>
          </a:solidFill>
        </p:spPr>
        <p:txBody>
          <a:bodyPr lIns="720000" anchor="ctr">
            <a:normAutofit/>
          </a:bodyPr>
          <a:lstStyle>
            <a:lvl1pPr marL="0" indent="0">
              <a:buNone/>
              <a:defRPr sz="2400">
                <a:latin typeface="Century Gothic" pitchFamily="34" charset="0"/>
              </a:defRPr>
            </a:lvl1pPr>
          </a:lstStyle>
          <a:p>
            <a:pPr lvl="0"/>
            <a:endParaRPr lang="de-DE" dirty="0" smtClean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Vari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2" y="3671103"/>
            <a:ext cx="9143999" cy="213121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457201" y="1555751"/>
            <a:ext cx="8229599" cy="1962953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1" y="1555751"/>
            <a:ext cx="4040188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555751"/>
            <a:ext cx="4041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457202" y="1915751"/>
            <a:ext cx="4040189" cy="4583019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 rtlCol="0">
            <a:normAutofit/>
          </a:bodyPr>
          <a:lstStyle>
            <a:lvl1pPr algn="l" defTabSz="914400" rtl="0" eaLnBrk="1" latinLnBrk="0" hangingPunct="1">
              <a:spcBef>
                <a:spcPts val="8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lang="en-US" sz="18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ts val="800"/>
              </a:spcBef>
              <a:buFont typeface="Arial" pitchFamily="34" charset="0"/>
              <a:defRPr lang="en-US" sz="18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8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lang="en-US" sz="18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800"/>
              </a:spcBef>
              <a:buFont typeface="Arial" pitchFamily="34" charset="0"/>
              <a:defRPr lang="en-US" sz="18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800"/>
              </a:spcBef>
              <a:buFont typeface="Arial" pitchFamily="34" charset="0"/>
              <a:defRPr lang="en-GB" sz="18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7"/>
          </p:nvPr>
        </p:nvSpPr>
        <p:spPr bwMode="auto">
          <a:xfrm>
            <a:off x="4646612" y="1915751"/>
            <a:ext cx="4040189" cy="4583019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 rtlCol="0">
            <a:normAutofit/>
          </a:bodyPr>
          <a:lstStyle>
            <a:lvl1pPr algn="l" defTabSz="914400" rtl="0" eaLnBrk="1" latinLnBrk="0" hangingPunct="1">
              <a:spcBef>
                <a:spcPts val="8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lang="en-US" sz="18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ts val="800"/>
              </a:spcBef>
              <a:buFont typeface="Arial" pitchFamily="34" charset="0"/>
              <a:defRPr lang="en-US" sz="18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8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lang="en-US" sz="18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800"/>
              </a:spcBef>
              <a:buFont typeface="Arial" pitchFamily="34" charset="0"/>
              <a:defRPr lang="en-US" sz="1800" kern="120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800"/>
              </a:spcBef>
              <a:buFont typeface="Arial" pitchFamily="34" charset="0"/>
              <a:defRPr lang="en-GB" sz="18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2" y="1555751"/>
            <a:ext cx="2644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3249614" y="1555751"/>
            <a:ext cx="2644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8" name="Textplatzhalter 4"/>
          <p:cNvSpPr>
            <a:spLocks noGrp="1"/>
          </p:cNvSpPr>
          <p:nvPr>
            <p:ph type="body" sz="quarter" idx="14"/>
          </p:nvPr>
        </p:nvSpPr>
        <p:spPr bwMode="auto">
          <a:xfrm>
            <a:off x="6042026" y="1555751"/>
            <a:ext cx="2644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 bwMode="auto">
          <a:xfrm>
            <a:off x="457202" y="1916112"/>
            <a:ext cx="2644775" cy="4571773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8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spcBef>
                <a:spcPts val="800"/>
              </a:spcBef>
              <a:defRPr sz="16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7"/>
          </p:nvPr>
        </p:nvSpPr>
        <p:spPr bwMode="auto">
          <a:xfrm>
            <a:off x="3249614" y="1916112"/>
            <a:ext cx="2644775" cy="4571773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8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spcBef>
                <a:spcPts val="800"/>
              </a:spcBef>
              <a:defRPr sz="16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8"/>
          </p:nvPr>
        </p:nvSpPr>
        <p:spPr bwMode="auto">
          <a:xfrm>
            <a:off x="6042027" y="1916112"/>
            <a:ext cx="2644775" cy="4571773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8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spcBef>
                <a:spcPts val="800"/>
              </a:spcBef>
              <a:defRPr sz="16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 (2 x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1" y="1555751"/>
            <a:ext cx="4040188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555751"/>
            <a:ext cx="4041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14"/>
          </p:nvPr>
        </p:nvSpPr>
        <p:spPr bwMode="auto">
          <a:xfrm>
            <a:off x="457201" y="3205554"/>
            <a:ext cx="4040188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30" name="Textplatzhalter 4"/>
          <p:cNvSpPr>
            <a:spLocks noGrp="1"/>
          </p:cNvSpPr>
          <p:nvPr>
            <p:ph type="body" sz="quarter" idx="16"/>
          </p:nvPr>
        </p:nvSpPr>
        <p:spPr bwMode="auto">
          <a:xfrm>
            <a:off x="4645026" y="3205554"/>
            <a:ext cx="4041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32" name="Textplatzhalter 2"/>
          <p:cNvSpPr>
            <a:spLocks noGrp="1"/>
          </p:cNvSpPr>
          <p:nvPr>
            <p:ph type="body" idx="18"/>
          </p:nvPr>
        </p:nvSpPr>
        <p:spPr bwMode="auto">
          <a:xfrm>
            <a:off x="457201" y="4822685"/>
            <a:ext cx="4040188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34" name="Textplatzhalter 4"/>
          <p:cNvSpPr>
            <a:spLocks noGrp="1"/>
          </p:cNvSpPr>
          <p:nvPr>
            <p:ph type="body" sz="quarter" idx="20"/>
          </p:nvPr>
        </p:nvSpPr>
        <p:spPr bwMode="auto">
          <a:xfrm>
            <a:off x="4645026" y="4822685"/>
            <a:ext cx="4041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22"/>
          </p:nvPr>
        </p:nvSpPr>
        <p:spPr bwMode="auto">
          <a:xfrm>
            <a:off x="457201" y="1916114"/>
            <a:ext cx="4040188" cy="1093531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23"/>
          </p:nvPr>
        </p:nvSpPr>
        <p:spPr bwMode="auto">
          <a:xfrm>
            <a:off x="4645026" y="1916114"/>
            <a:ext cx="4040188" cy="1093531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4"/>
          </p:nvPr>
        </p:nvSpPr>
        <p:spPr bwMode="auto">
          <a:xfrm>
            <a:off x="457201" y="3565555"/>
            <a:ext cx="4040188" cy="1093531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5"/>
          </p:nvPr>
        </p:nvSpPr>
        <p:spPr bwMode="auto">
          <a:xfrm>
            <a:off x="4645026" y="3565555"/>
            <a:ext cx="4040188" cy="1093531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26"/>
          </p:nvPr>
        </p:nvSpPr>
        <p:spPr bwMode="auto">
          <a:xfrm>
            <a:off x="457201" y="5182686"/>
            <a:ext cx="4040188" cy="1093531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7"/>
          </p:nvPr>
        </p:nvSpPr>
        <p:spPr bwMode="auto">
          <a:xfrm>
            <a:off x="4645026" y="5182686"/>
            <a:ext cx="4040188" cy="1093531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es (3 x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2" y="1555751"/>
            <a:ext cx="2644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3249614" y="1555751"/>
            <a:ext cx="2644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8" name="Textplatzhalter 4"/>
          <p:cNvSpPr>
            <a:spLocks noGrp="1"/>
          </p:cNvSpPr>
          <p:nvPr>
            <p:ph type="body" sz="quarter" idx="14"/>
          </p:nvPr>
        </p:nvSpPr>
        <p:spPr bwMode="auto">
          <a:xfrm>
            <a:off x="6042026" y="1555751"/>
            <a:ext cx="2644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31" name="Textplatzhalter 2"/>
          <p:cNvSpPr>
            <a:spLocks noGrp="1"/>
          </p:cNvSpPr>
          <p:nvPr>
            <p:ph type="body" idx="16"/>
          </p:nvPr>
        </p:nvSpPr>
        <p:spPr bwMode="auto">
          <a:xfrm>
            <a:off x="457202" y="4035889"/>
            <a:ext cx="2644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33" name="Textplatzhalter 4"/>
          <p:cNvSpPr>
            <a:spLocks noGrp="1"/>
          </p:cNvSpPr>
          <p:nvPr>
            <p:ph type="body" sz="quarter" idx="18"/>
          </p:nvPr>
        </p:nvSpPr>
        <p:spPr bwMode="auto">
          <a:xfrm>
            <a:off x="3249614" y="4035889"/>
            <a:ext cx="2644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35" name="Textplatzhalter 4"/>
          <p:cNvSpPr>
            <a:spLocks noGrp="1"/>
          </p:cNvSpPr>
          <p:nvPr>
            <p:ph type="body" sz="quarter" idx="20"/>
          </p:nvPr>
        </p:nvSpPr>
        <p:spPr bwMode="auto">
          <a:xfrm>
            <a:off x="6042026" y="4035889"/>
            <a:ext cx="2644775" cy="360000"/>
          </a:xfr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22"/>
          </p:nvPr>
        </p:nvSpPr>
        <p:spPr bwMode="auto">
          <a:xfrm>
            <a:off x="457202" y="1916114"/>
            <a:ext cx="2644775" cy="1906939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25"/>
          </p:nvPr>
        </p:nvSpPr>
        <p:spPr bwMode="auto">
          <a:xfrm>
            <a:off x="457202" y="4395890"/>
            <a:ext cx="2644775" cy="1906939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6"/>
          </p:nvPr>
        </p:nvSpPr>
        <p:spPr bwMode="auto">
          <a:xfrm>
            <a:off x="3249614" y="4395890"/>
            <a:ext cx="2644775" cy="1906939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7"/>
          </p:nvPr>
        </p:nvSpPr>
        <p:spPr bwMode="auto">
          <a:xfrm>
            <a:off x="6042027" y="4395890"/>
            <a:ext cx="2644775" cy="1906939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8"/>
          </p:nvPr>
        </p:nvSpPr>
        <p:spPr bwMode="auto">
          <a:xfrm>
            <a:off x="3249614" y="1916114"/>
            <a:ext cx="2644775" cy="1906939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14"/>
          <p:cNvSpPr>
            <a:spLocks noGrp="1"/>
          </p:cNvSpPr>
          <p:nvPr>
            <p:ph type="body" sz="quarter" idx="29"/>
          </p:nvPr>
        </p:nvSpPr>
        <p:spPr bwMode="auto">
          <a:xfrm>
            <a:off x="6042026" y="1916114"/>
            <a:ext cx="2644775" cy="1906939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 bwMode="auto">
          <a:xfrm>
            <a:off x="457201" y="1555751"/>
            <a:ext cx="4040188" cy="2049463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26" name="Bildplatzhalter 25"/>
          <p:cNvSpPr>
            <a:spLocks noGrp="1"/>
          </p:cNvSpPr>
          <p:nvPr>
            <p:ph type="pic" sz="quarter" idx="15"/>
          </p:nvPr>
        </p:nvSpPr>
        <p:spPr bwMode="auto">
          <a:xfrm>
            <a:off x="4645819" y="1555751"/>
            <a:ext cx="4040982" cy="2049463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/>
          </p:nvPr>
        </p:nvSpPr>
        <p:spPr bwMode="auto">
          <a:xfrm>
            <a:off x="457201" y="3605213"/>
            <a:ext cx="4040188" cy="2817357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spcBef>
                <a:spcPts val="400"/>
              </a:spcBef>
              <a:defRPr sz="16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7"/>
          </p:nvPr>
        </p:nvSpPr>
        <p:spPr bwMode="auto">
          <a:xfrm>
            <a:off x="4646613" y="3605213"/>
            <a:ext cx="4040188" cy="2817357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spcBef>
                <a:spcPts val="400"/>
              </a:spcBef>
              <a:defRPr sz="16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 bwMode="auto">
          <a:xfrm>
            <a:off x="457201" y="1555751"/>
            <a:ext cx="2732619" cy="2049463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15" name="Bildplatzhalter 23"/>
          <p:cNvSpPr>
            <a:spLocks noGrp="1"/>
          </p:cNvSpPr>
          <p:nvPr>
            <p:ph type="pic" sz="quarter" idx="23"/>
          </p:nvPr>
        </p:nvSpPr>
        <p:spPr bwMode="auto">
          <a:xfrm>
            <a:off x="457201" y="3752852"/>
            <a:ext cx="2732619" cy="2049463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6"/>
          </p:nvPr>
        </p:nvSpPr>
        <p:spPr bwMode="auto">
          <a:xfrm>
            <a:off x="3337457" y="1555751"/>
            <a:ext cx="5349344" cy="2049462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spcBef>
                <a:spcPts val="400"/>
              </a:spcBef>
              <a:defRPr sz="16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/>
          </p:nvPr>
        </p:nvSpPr>
        <p:spPr bwMode="auto">
          <a:xfrm>
            <a:off x="3337457" y="3752852"/>
            <a:ext cx="5349344" cy="2049462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spcBef>
                <a:spcPts val="400"/>
              </a:spcBef>
              <a:defRPr sz="16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 bwMode="auto">
          <a:xfrm>
            <a:off x="457201" y="1555751"/>
            <a:ext cx="2732619" cy="1317093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15" name="Bildplatzhalter 23"/>
          <p:cNvSpPr>
            <a:spLocks noGrp="1"/>
          </p:cNvSpPr>
          <p:nvPr>
            <p:ph type="pic" sz="quarter" idx="23"/>
          </p:nvPr>
        </p:nvSpPr>
        <p:spPr bwMode="auto">
          <a:xfrm>
            <a:off x="457201" y="3020484"/>
            <a:ext cx="2732619" cy="1317097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32" name="Bildplatzhalter 23"/>
          <p:cNvSpPr>
            <a:spLocks noGrp="1"/>
          </p:cNvSpPr>
          <p:nvPr>
            <p:ph type="pic" sz="quarter" idx="25"/>
          </p:nvPr>
        </p:nvSpPr>
        <p:spPr bwMode="auto">
          <a:xfrm>
            <a:off x="457201" y="4485220"/>
            <a:ext cx="2732619" cy="1317097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6"/>
          </p:nvPr>
        </p:nvSpPr>
        <p:spPr bwMode="auto">
          <a:xfrm>
            <a:off x="3337457" y="1555752"/>
            <a:ext cx="5349344" cy="1317092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44500" indent="-203200" algn="l" defTabSz="914400" rtl="0" eaLnBrk="1" latinLnBrk="0" hangingPunct="1">
              <a:spcBef>
                <a:spcPts val="400"/>
              </a:spcBef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6"/>
          </p:nvPr>
        </p:nvSpPr>
        <p:spPr bwMode="auto">
          <a:xfrm>
            <a:off x="3337457" y="3020484"/>
            <a:ext cx="5349344" cy="1317092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600">
                <a:latin typeface="Century Gothic" pitchFamily="34" charset="0"/>
              </a:defRPr>
            </a:lvl1pPr>
            <a:lvl2pPr marL="444500" indent="-203200">
              <a:spcBef>
                <a:spcPts val="400"/>
              </a:spcBef>
              <a:defRPr sz="16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7"/>
          </p:nvPr>
        </p:nvSpPr>
        <p:spPr bwMode="auto">
          <a:xfrm>
            <a:off x="3337457" y="4485220"/>
            <a:ext cx="5349344" cy="1317092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44500" indent="-203200" algn="l" defTabSz="914400" rtl="0" eaLnBrk="1" latinLnBrk="0" hangingPunct="1">
              <a:spcBef>
                <a:spcPts val="400"/>
              </a:spcBef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&amp;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38"/>
          <p:cNvSpPr txBox="1"/>
          <p:nvPr userDrawn="1"/>
        </p:nvSpPr>
        <p:spPr bwMode="gray">
          <a:xfrm>
            <a:off x="395288" y="933450"/>
            <a:ext cx="8105775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Q &amp; A</a:t>
            </a:r>
            <a:endParaRPr lang="en-GB" sz="15000" b="1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 baseline="0"/>
            </a:lvl1pPr>
          </a:lstStyle>
          <a:p>
            <a:r>
              <a:rPr lang="en-US" noProof="0" dirty="0" smtClean="0"/>
              <a:t>Titelmasterformat durch Klicken bearbeiten</a:t>
            </a:r>
            <a:endParaRPr lang="en-US" noProof="0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2" y="3671103"/>
            <a:ext cx="9143999" cy="213121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/>
          </p:nvPr>
        </p:nvSpPr>
        <p:spPr bwMode="auto">
          <a:xfrm>
            <a:off x="457200" y="1555752"/>
            <a:ext cx="8229600" cy="1962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latin typeface="+mj-lt"/>
              </a:defRPr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 bwMode="auto">
          <a:xfrm>
            <a:off x="457200" y="1555751"/>
            <a:ext cx="1946672" cy="2049463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26" name="Bildplatzhalter 25"/>
          <p:cNvSpPr>
            <a:spLocks noGrp="1"/>
          </p:cNvSpPr>
          <p:nvPr>
            <p:ph type="pic" sz="quarter" idx="15"/>
          </p:nvPr>
        </p:nvSpPr>
        <p:spPr bwMode="auto">
          <a:xfrm>
            <a:off x="2550716" y="1555751"/>
            <a:ext cx="1947467" cy="2049463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44" name="Bildplatzhalter 25"/>
          <p:cNvSpPr>
            <a:spLocks noGrp="1"/>
          </p:cNvSpPr>
          <p:nvPr>
            <p:ph type="pic" sz="quarter" idx="19"/>
          </p:nvPr>
        </p:nvSpPr>
        <p:spPr bwMode="auto">
          <a:xfrm>
            <a:off x="4644392" y="1555751"/>
            <a:ext cx="1948894" cy="2049463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46" name="Bildplatzhalter 25"/>
          <p:cNvSpPr>
            <a:spLocks noGrp="1"/>
          </p:cNvSpPr>
          <p:nvPr>
            <p:ph type="pic" sz="quarter" idx="21"/>
          </p:nvPr>
        </p:nvSpPr>
        <p:spPr bwMode="auto">
          <a:xfrm>
            <a:off x="6740127" y="1555751"/>
            <a:ext cx="1947467" cy="2049463"/>
          </a:xfr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 bwMode="auto">
          <a:xfrm>
            <a:off x="457202" y="3605213"/>
            <a:ext cx="1946671" cy="2839130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400">
                <a:latin typeface="Century Gothic" pitchFamily="34" charset="0"/>
              </a:defRPr>
            </a:lvl1pPr>
            <a:lvl2pPr marL="444500" indent="-203200">
              <a:spcBef>
                <a:spcPts val="400"/>
              </a:spcBef>
              <a:defRPr sz="14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9"/>
          </p:nvPr>
        </p:nvSpPr>
        <p:spPr bwMode="auto">
          <a:xfrm>
            <a:off x="2551512" y="3605213"/>
            <a:ext cx="1946671" cy="2839130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400">
                <a:latin typeface="Century Gothic" pitchFamily="34" charset="0"/>
              </a:defRPr>
            </a:lvl1pPr>
            <a:lvl2pPr marL="444500" indent="-203200">
              <a:spcBef>
                <a:spcPts val="400"/>
              </a:spcBef>
              <a:defRPr sz="14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30"/>
          </p:nvPr>
        </p:nvSpPr>
        <p:spPr bwMode="auto">
          <a:xfrm>
            <a:off x="4646613" y="3605213"/>
            <a:ext cx="1946671" cy="2839130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400">
                <a:latin typeface="Century Gothic" pitchFamily="34" charset="0"/>
              </a:defRPr>
            </a:lvl1pPr>
            <a:lvl2pPr marL="444500" indent="-203200">
              <a:spcBef>
                <a:spcPts val="400"/>
              </a:spcBef>
              <a:defRPr sz="14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31"/>
          </p:nvPr>
        </p:nvSpPr>
        <p:spPr bwMode="auto">
          <a:xfrm>
            <a:off x="6740127" y="3605213"/>
            <a:ext cx="1946671" cy="2839130"/>
          </a:xfr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txBody>
          <a:bodyPr lIns="108000" tIns="108000" rIns="108000" bIns="108000">
            <a:normAutofit/>
          </a:bodyPr>
          <a:lstStyle>
            <a:lvl1pPr>
              <a:spcBef>
                <a:spcPts val="4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1400">
                <a:latin typeface="Century Gothic" pitchFamily="34" charset="0"/>
              </a:defRPr>
            </a:lvl1pPr>
            <a:lvl2pPr marL="444500" indent="-203200">
              <a:spcBef>
                <a:spcPts val="400"/>
              </a:spcBef>
              <a:defRPr sz="1400">
                <a:latin typeface="Century Gothic" pitchFamily="34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agrammplatzhalter 13"/>
          <p:cNvSpPr>
            <a:spLocks noGrp="1"/>
          </p:cNvSpPr>
          <p:nvPr>
            <p:ph type="chart" sz="quarter" idx="16"/>
          </p:nvPr>
        </p:nvSpPr>
        <p:spPr bwMode="auto">
          <a:xfrm>
            <a:off x="457200" y="1555750"/>
            <a:ext cx="4040981" cy="4855936"/>
          </a:xfrm>
        </p:spPr>
        <p:txBody>
          <a:bodyPr rtlCol="0">
            <a:normAutofit/>
          </a:bodyPr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/>
            </a:lvl1pPr>
          </a:lstStyle>
          <a:p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 bwMode="auto">
          <a:xfrm>
            <a:off x="4645819" y="1555750"/>
            <a:ext cx="4040980" cy="4855936"/>
          </a:xfrm>
        </p:spPr>
        <p:txBody>
          <a:bodyPr/>
          <a:lstStyle>
            <a:lvl1pPr>
              <a:spcBef>
                <a:spcPts val="8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1pPr>
            <a:lvl2pPr>
              <a:spcBef>
                <a:spcPts val="800"/>
              </a:spcBef>
              <a:defRPr>
                <a:latin typeface="Century Gothic" pitchFamily="34" charset="0"/>
              </a:defRPr>
            </a:lvl2pPr>
            <a:lvl3pPr>
              <a:spcBef>
                <a:spcPts val="8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3pPr>
            <a:lvl4pPr>
              <a:spcBef>
                <a:spcPts val="800"/>
              </a:spcBef>
              <a:defRPr>
                <a:latin typeface="Century Gothic" pitchFamily="34" charset="0"/>
              </a:defRPr>
            </a:lvl4pPr>
            <a:lvl5pPr>
              <a:spcBef>
                <a:spcPts val="800"/>
              </a:spcBef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with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agrammplatzhalter 13"/>
          <p:cNvSpPr>
            <a:spLocks noGrp="1"/>
          </p:cNvSpPr>
          <p:nvPr>
            <p:ph type="chart" sz="quarter" idx="16"/>
          </p:nvPr>
        </p:nvSpPr>
        <p:spPr bwMode="auto">
          <a:xfrm>
            <a:off x="457201" y="1555750"/>
            <a:ext cx="5437188" cy="4845050"/>
          </a:xfrm>
        </p:spPr>
        <p:txBody>
          <a:bodyPr rtlCol="0">
            <a:normAutofit/>
          </a:bodyPr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 bwMode="auto">
          <a:xfrm>
            <a:off x="6042026" y="1555750"/>
            <a:ext cx="2644775" cy="4845050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  <a:lvl2pPr>
              <a:spcBef>
                <a:spcPts val="800"/>
              </a:spcBef>
              <a:defRPr/>
            </a:lvl2pPr>
            <a:lvl3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agrammplatzhalter 13"/>
          <p:cNvSpPr>
            <a:spLocks noGrp="1"/>
          </p:cNvSpPr>
          <p:nvPr>
            <p:ph type="chart" sz="quarter" idx="16"/>
          </p:nvPr>
        </p:nvSpPr>
        <p:spPr bwMode="auto">
          <a:xfrm>
            <a:off x="457201" y="1555750"/>
            <a:ext cx="8229600" cy="4812393"/>
          </a:xfrm>
        </p:spPr>
        <p:txBody>
          <a:bodyPr rtlCol="0">
            <a:normAutofit/>
          </a:bodyPr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8"/>
          </p:nvPr>
        </p:nvSpPr>
        <p:spPr bwMode="auto">
          <a:xfrm>
            <a:off x="457200" y="1555750"/>
            <a:ext cx="8229600" cy="4845050"/>
          </a:xfrm>
        </p:spPr>
        <p:txBody>
          <a:bodyPr rtlCol="0">
            <a:normAutofit/>
          </a:bodyPr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&amp;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38"/>
          <p:cNvSpPr txBox="1"/>
          <p:nvPr userDrawn="1"/>
        </p:nvSpPr>
        <p:spPr bwMode="gray">
          <a:xfrm>
            <a:off x="395288" y="933450"/>
            <a:ext cx="8105775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5000" b="1" dirty="0">
                <a:solidFill>
                  <a:prstClr val="white">
                    <a:lumMod val="85000"/>
                  </a:prstClr>
                </a:solidFill>
                <a:latin typeface="Century Gothic" pitchFamily="34" charset="0"/>
              </a:rPr>
              <a:t>Q &amp; A</a:t>
            </a:r>
            <a:endParaRPr lang="en-GB" sz="15000" b="1" dirty="0">
              <a:solidFill>
                <a:prstClr val="white">
                  <a:lumMod val="8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aseline="0"/>
            </a:lvl1pPr>
          </a:lstStyle>
          <a:p>
            <a:r>
              <a:rPr lang="en-US" noProof="0" dirty="0" smtClean="0"/>
              <a:t>Titelmasterformat durch Klicken bearbeiten</a:t>
            </a:r>
            <a:endParaRPr lang="en-US" noProof="0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2" y="3671103"/>
            <a:ext cx="9143999" cy="213121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/>
          </p:nvPr>
        </p:nvSpPr>
        <p:spPr bwMode="auto">
          <a:xfrm>
            <a:off x="457200" y="1555752"/>
            <a:ext cx="8229600" cy="19629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>
                <a:latin typeface="+mj-lt"/>
              </a:defRPr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657257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l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>
                <a:latin typeface="Century Gothic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Poi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>
                <a:latin typeface="Century Gothic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de-DE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 bwMode="auto">
          <a:xfrm>
            <a:off x="457200" y="1555749"/>
            <a:ext cx="8229600" cy="4943021"/>
          </a:xfrm>
          <a:noFill/>
        </p:spPr>
        <p:txBody>
          <a:bodyPr/>
          <a:lstStyle>
            <a:lvl1pPr marL="195263" indent="-195263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1pPr>
            <a:lvl3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>
                <a:latin typeface="Century Gothic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1271752" y="1555751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/>
          </p:nvPr>
        </p:nvSpPr>
        <p:spPr bwMode="auto">
          <a:xfrm>
            <a:off x="457201" y="1555751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5"/>
          </p:nvPr>
        </p:nvSpPr>
        <p:spPr bwMode="auto">
          <a:xfrm>
            <a:off x="1271752" y="2214554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6"/>
          </p:nvPr>
        </p:nvSpPr>
        <p:spPr bwMode="auto">
          <a:xfrm>
            <a:off x="457201" y="2214554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7"/>
          </p:nvPr>
        </p:nvSpPr>
        <p:spPr bwMode="auto">
          <a:xfrm>
            <a:off x="1271752" y="2857496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8"/>
          </p:nvPr>
        </p:nvSpPr>
        <p:spPr bwMode="auto">
          <a:xfrm>
            <a:off x="457201" y="2857496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9"/>
          </p:nvPr>
        </p:nvSpPr>
        <p:spPr bwMode="auto">
          <a:xfrm>
            <a:off x="1271752" y="3500438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20"/>
          </p:nvPr>
        </p:nvSpPr>
        <p:spPr bwMode="auto">
          <a:xfrm>
            <a:off x="457201" y="3500438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21"/>
          </p:nvPr>
        </p:nvSpPr>
        <p:spPr bwMode="auto">
          <a:xfrm>
            <a:off x="1271752" y="4143380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2"/>
          </p:nvPr>
        </p:nvSpPr>
        <p:spPr bwMode="auto">
          <a:xfrm>
            <a:off x="457201" y="4143380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  <p:sp>
        <p:nvSpPr>
          <p:cNvPr id="41" name="Textplatzhalter 7"/>
          <p:cNvSpPr>
            <a:spLocks noGrp="1"/>
          </p:cNvSpPr>
          <p:nvPr>
            <p:ph type="body" sz="quarter" idx="23"/>
          </p:nvPr>
        </p:nvSpPr>
        <p:spPr bwMode="auto">
          <a:xfrm>
            <a:off x="1271752" y="4786322"/>
            <a:ext cx="7415048" cy="515928"/>
          </a:xfr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lIns="360000" anchor="ctr">
            <a:normAutofit/>
          </a:bodyPr>
          <a:lstStyle>
            <a:lvl1pPr>
              <a:buNone/>
              <a:defRPr sz="2400"/>
            </a:lvl1pPr>
          </a:lstStyle>
          <a:p>
            <a:pPr lvl="0"/>
            <a:endParaRPr lang="de-DE" dirty="0" smtClean="0"/>
          </a:p>
        </p:txBody>
      </p:sp>
      <p:sp>
        <p:nvSpPr>
          <p:cNvPr id="42" name="Textplatzhalter 7"/>
          <p:cNvSpPr>
            <a:spLocks noGrp="1"/>
          </p:cNvSpPr>
          <p:nvPr>
            <p:ph type="body" sz="quarter" idx="24"/>
          </p:nvPr>
        </p:nvSpPr>
        <p:spPr bwMode="auto">
          <a:xfrm>
            <a:off x="457201" y="4786322"/>
            <a:ext cx="688427" cy="515928"/>
          </a:xfr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anchor="ctr">
            <a:normAutofit/>
          </a:bodyPr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  <p:sp>
        <p:nvSpPr>
          <p:cNvPr id="18" name="Textplatzhalter 10"/>
          <p:cNvSpPr>
            <a:spLocks noGrp="1"/>
          </p:cNvSpPr>
          <p:nvPr>
            <p:ph type="body" sz="quarter" idx="25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de-DE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noFill/>
        </p:spPr>
        <p:txBody>
          <a:bodyPr>
            <a:normAutofit/>
          </a:bodyPr>
          <a:lstStyle>
            <a:lvl1pPr marL="325438" indent="-325438">
              <a:buFont typeface="+mj-lt"/>
              <a:buAutoNum type="arabicPeriod"/>
              <a:defRPr sz="2000" baseline="0"/>
            </a:lvl1pPr>
            <a:lvl2pPr marL="536575" indent="-295275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000"/>
            </a:lvl2pPr>
            <a:lvl3pPr marL="809625" indent="-273050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000"/>
            </a:lvl3pPr>
            <a:lvl4pPr marL="1071563" indent="-265113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000"/>
            </a:lvl4pPr>
            <a:lvl5pPr marL="1439863" indent="-271463"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 smtClean="0"/>
              <a:t>Textmasterformate durch Klicken bearbeiten</a:t>
            </a:r>
          </a:p>
          <a:p>
            <a:pPr lvl="1"/>
            <a:r>
              <a:rPr lang="en-US" dirty="0" smtClean="0"/>
              <a:t>Zweite Ebene</a:t>
            </a:r>
          </a:p>
          <a:p>
            <a:pPr lvl="2"/>
            <a:r>
              <a:rPr lang="en-US" dirty="0" smtClean="0"/>
              <a:t>Dritte Ebene</a:t>
            </a:r>
          </a:p>
          <a:p>
            <a:pPr lvl="3"/>
            <a:r>
              <a:rPr lang="en-US" dirty="0" smtClean="0"/>
              <a:t>Vierte Ebene</a:t>
            </a:r>
          </a:p>
          <a:p>
            <a:pPr lvl="4"/>
            <a:r>
              <a:rPr lang="en-US" dirty="0" smtClean="0"/>
              <a:t>Fünfte Ebene</a:t>
            </a:r>
            <a:endParaRPr lang="de-DE" dirty="0"/>
          </a:p>
        </p:txBody>
      </p:sp>
      <p:sp>
        <p:nvSpPr>
          <p:cNvPr id="7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pPr lvl="0"/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-Poin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>
                <a:latin typeface="Century Gothic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 bwMode="auto">
          <a:xfrm>
            <a:off x="457200" y="1555750"/>
            <a:ext cx="4038600" cy="4888593"/>
          </a:xfrm>
          <a:noFill/>
        </p:spPr>
        <p:txBody>
          <a:bodyPr/>
          <a:lstStyle>
            <a:lvl1pPr>
              <a:spcBef>
                <a:spcPts val="10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1pPr>
            <a:lvl2pPr>
              <a:spcBef>
                <a:spcPts val="1000"/>
              </a:spcBef>
              <a:defRPr>
                <a:latin typeface="Century Gothic" pitchFamily="34" charset="0"/>
              </a:defRPr>
            </a:lvl2pPr>
            <a:lvl3pPr>
              <a:spcBef>
                <a:spcPts val="10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3pPr>
            <a:lvl4pPr>
              <a:spcBef>
                <a:spcPts val="1000"/>
              </a:spcBef>
              <a:defRPr>
                <a:latin typeface="Century Gothic" pitchFamily="34" charset="0"/>
              </a:defRPr>
            </a:lvl4pPr>
            <a:lvl5pPr>
              <a:spcBef>
                <a:spcPts val="1000"/>
              </a:spcBef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5"/>
          </p:nvPr>
        </p:nvSpPr>
        <p:spPr bwMode="auto">
          <a:xfrm>
            <a:off x="4648200" y="1555750"/>
            <a:ext cx="4038600" cy="4888593"/>
          </a:xfrm>
          <a:noFill/>
        </p:spPr>
        <p:txBody>
          <a:bodyPr/>
          <a:lstStyle>
            <a:lvl1pPr>
              <a:spcBef>
                <a:spcPts val="10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1pPr>
            <a:lvl2pPr>
              <a:spcBef>
                <a:spcPts val="1000"/>
              </a:spcBef>
              <a:defRPr>
                <a:latin typeface="Century Gothic" pitchFamily="34" charset="0"/>
              </a:defRPr>
            </a:lvl2pPr>
            <a:lvl3pPr>
              <a:spcBef>
                <a:spcPts val="1000"/>
              </a:spcBef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3pPr>
            <a:lvl4pPr>
              <a:spcBef>
                <a:spcPts val="1000"/>
              </a:spcBef>
              <a:defRPr>
                <a:latin typeface="Century Gothic" pitchFamily="34" charset="0"/>
              </a:defRPr>
            </a:lvl4pPr>
            <a:lvl5pPr>
              <a:spcBef>
                <a:spcPts val="1000"/>
              </a:spcBef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(up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>
                <a:latin typeface="Century Gothic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6312962" y="1555750"/>
            <a:ext cx="2831039" cy="4246563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457201" y="1555750"/>
            <a:ext cx="5708831" cy="4246563"/>
          </a:xfrm>
          <a:noFill/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(squa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sz="2000">
                <a:latin typeface="Century Gothic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 bwMode="auto">
          <a:xfrm>
            <a:off x="457202" y="1099341"/>
            <a:ext cx="8229599" cy="45640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Century Gothic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4648200" y="1555750"/>
            <a:ext cx="4495801" cy="4246563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lvl="0"/>
            <a:endParaRPr lang="de-DE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 bwMode="auto">
          <a:xfrm>
            <a:off x="457200" y="1555750"/>
            <a:ext cx="4038600" cy="4246563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theme" Target="../theme/theme1.xml"/><Relationship Id="rId28" Type="http://schemas.openxmlformats.org/officeDocument/2006/relationships/image" Target="../media/image1.jpeg"/><Relationship Id="rId29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2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platzhalter 1"/>
          <p:cNvSpPr>
            <a:spLocks noGrp="1"/>
          </p:cNvSpPr>
          <p:nvPr>
            <p:ph type="title"/>
          </p:nvPr>
        </p:nvSpPr>
        <p:spPr bwMode="auto">
          <a:xfrm>
            <a:off x="263525" y="-6350"/>
            <a:ext cx="7153275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4301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555750"/>
            <a:ext cx="8229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Item one on the agenda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" name="Grafik 8" descr="scheerMNG_color_slogan.pn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6999161" y="104304"/>
            <a:ext cx="2158747" cy="6470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4" r:id="rId3"/>
    <p:sldLayoutId id="2147483711" r:id="rId4"/>
    <p:sldLayoutId id="2147483712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29" r:id="rId21"/>
    <p:sldLayoutId id="2147483730" r:id="rId22"/>
    <p:sldLayoutId id="2147483731" r:id="rId23"/>
    <p:sldLayoutId id="2147483732" r:id="rId24"/>
    <p:sldLayoutId id="2147483733" r:id="rId25"/>
    <p:sldLayoutId id="2147483735" r:id="rId26"/>
  </p:sldLayoutIdLst>
  <p:transition xmlns:p14="http://schemas.microsoft.com/office/powerpoint/2010/main"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9pPr>
    </p:titleStyle>
    <p:bodyStyle>
      <a:lvl1pPr marL="201613" indent="-201613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538163" indent="-296863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806450" indent="-268288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169988" indent="-363538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438275" indent="-268288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sbank.d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emf"/><Relationship Id="rId12" Type="http://schemas.openxmlformats.org/officeDocument/2006/relationships/diagramData" Target="../diagrams/data1.xml"/><Relationship Id="rId13" Type="http://schemas.openxmlformats.org/officeDocument/2006/relationships/diagramLayout" Target="../diagrams/layout1.xml"/><Relationship Id="rId14" Type="http://schemas.openxmlformats.org/officeDocument/2006/relationships/diagramQuickStyle" Target="../diagrams/quickStyle1.xml"/><Relationship Id="rId15" Type="http://schemas.openxmlformats.org/officeDocument/2006/relationships/diagramColors" Target="../diagrams/colors1.xml"/><Relationship Id="rId16" Type="http://schemas.microsoft.com/office/2007/relationships/diagramDrawing" Target="../diagrams/drawing1.xml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slideLayout" Target="../slideLayouts/slideLayout3.xml"/><Relationship Id="rId10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ctrTitle"/>
          </p:nvPr>
        </p:nvSpPr>
        <p:spPr>
          <a:xfrm>
            <a:off x="1111250" y="2701148"/>
            <a:ext cx="7823200" cy="987425"/>
          </a:xfrm>
        </p:spPr>
        <p:txBody>
          <a:bodyPr>
            <a:normAutofit/>
          </a:bodyPr>
          <a:lstStyle/>
          <a:p>
            <a:pPr eaLnBrk="1" hangingPunct="1"/>
            <a:r>
              <a:rPr lang="de-DE" sz="2800" dirty="0" smtClean="0">
                <a:cs typeface="Arial" pitchFamily="34" charset="0"/>
              </a:rPr>
              <a:t>Unternehmenspräsentation</a:t>
            </a:r>
          </a:p>
        </p:txBody>
      </p:sp>
      <p:sp>
        <p:nvSpPr>
          <p:cNvPr id="10242" name="Untertitel 2"/>
          <p:cNvSpPr>
            <a:spLocks noGrp="1"/>
          </p:cNvSpPr>
          <p:nvPr>
            <p:ph type="subTitle" idx="1"/>
          </p:nvPr>
        </p:nvSpPr>
        <p:spPr>
          <a:xfrm>
            <a:off x="1092200" y="4294602"/>
            <a:ext cx="6103938" cy="920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1600" b="0" dirty="0" smtClean="0">
                <a:solidFill>
                  <a:schemeClr val="accent6">
                    <a:lumMod val="75000"/>
                  </a:schemeClr>
                </a:solidFill>
              </a:rPr>
              <a:t>WU Competence Day 2011				</a:t>
            </a:r>
            <a:br>
              <a:rPr lang="de-DE" sz="1600" b="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1600" b="0" dirty="0" smtClean="0">
                <a:solidFill>
                  <a:schemeClr val="accent6">
                    <a:lumMod val="75000"/>
                  </a:schemeClr>
                </a:solidFill>
              </a:rPr>
              <a:t>Wien, 17.11.2011</a:t>
            </a:r>
            <a:endParaRPr lang="de-DE" sz="1600" b="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AutoShape 2" descr="http://1.1.1.3/bmi/www.isbank.de/fileadmin/template/main/images/logo-deutschland.gif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96850" y="-127000"/>
            <a:ext cx="18288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77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493" y="41778"/>
            <a:ext cx="7153275" cy="760413"/>
          </a:xfrm>
        </p:spPr>
        <p:txBody>
          <a:bodyPr/>
          <a:lstStyle/>
          <a:p>
            <a:r>
              <a:rPr lang="de-DE" sz="2400" dirty="0" smtClean="0">
                <a:latin typeface="Century Gothic" pitchFamily="34" charset="0"/>
              </a:rPr>
              <a:t>SCHEER GROUP - Unternehmen der Zukunft !</a:t>
            </a:r>
            <a:endParaRPr lang="de-DE" sz="2400" dirty="0">
              <a:latin typeface="Century Gothic" pitchFamily="34" charset="0"/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9" y="1377038"/>
            <a:ext cx="8809455" cy="443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Foliennummernplatzhalter 1"/>
          <p:cNvSpPr txBox="1">
            <a:spLocks/>
          </p:cNvSpPr>
          <p:nvPr/>
        </p:nvSpPr>
        <p:spPr>
          <a:xfrm>
            <a:off x="8719470" y="6526040"/>
            <a:ext cx="250825" cy="1492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ECFB74F-0196-4A0B-9507-747BCDFE05A8}" type="slidenum">
              <a:rPr lang="en-US" sz="1600" smtClean="0"/>
              <a:pPr/>
              <a:t>2</a:t>
            </a:fld>
            <a:endParaRPr lang="en-US" sz="1600" dirty="0"/>
          </a:p>
        </p:txBody>
      </p:sp>
      <p:sp>
        <p:nvSpPr>
          <p:cNvPr id="3" name="Rechteckige Legende 2"/>
          <p:cNvSpPr/>
          <p:nvPr/>
        </p:nvSpPr>
        <p:spPr>
          <a:xfrm>
            <a:off x="787791" y="6108503"/>
            <a:ext cx="7234813" cy="604822"/>
          </a:xfrm>
          <a:prstGeom prst="wedgeRectCallout">
            <a:avLst>
              <a:gd name="adj1" fmla="val -31943"/>
              <a:gd name="adj2" fmla="val -996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SCHEER MANAGEMENT IST TEIL DES INNOVATION NETWORKS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429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323" y="47742"/>
            <a:ext cx="7153275" cy="760413"/>
          </a:xfrm>
        </p:spPr>
        <p:txBody>
          <a:bodyPr/>
          <a:lstStyle/>
          <a:p>
            <a:r>
              <a:rPr lang="de-DE" sz="2400" dirty="0" smtClean="0"/>
              <a:t>Kurzprofil der SCHEER Management</a:t>
            </a:r>
            <a:endParaRPr lang="de-DE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5" r="8919" b="28396"/>
          <a:stretch/>
        </p:blipFill>
        <p:spPr bwMode="auto">
          <a:xfrm>
            <a:off x="7254211" y="1189242"/>
            <a:ext cx="1311778" cy="106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34"/>
          <a:stretch/>
        </p:blipFill>
        <p:spPr bwMode="auto">
          <a:xfrm>
            <a:off x="6877485" y="2535189"/>
            <a:ext cx="2068250" cy="72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eck 5"/>
          <p:cNvSpPr/>
          <p:nvPr/>
        </p:nvSpPr>
        <p:spPr>
          <a:xfrm>
            <a:off x="311885" y="1310674"/>
            <a:ext cx="676126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5263" lvl="0" indent="-195263" defTabSz="860425" eaLnBrk="0" hangingPunct="0">
              <a:spcBef>
                <a:spcPts val="3600"/>
              </a:spcBef>
              <a:buClr>
                <a:srgbClr val="2A79D0">
                  <a:lumMod val="50000"/>
                </a:srgbClr>
              </a:buClr>
              <a:buFont typeface="Wingdings" pitchFamily="2" charset="2"/>
              <a:buChar char="§"/>
            </a:pPr>
            <a:r>
              <a:rPr lang="de-DE" b="1" dirty="0" smtClean="0">
                <a:solidFill>
                  <a:prstClr val="black"/>
                </a:solidFill>
                <a:latin typeface="+mj-lt"/>
              </a:rPr>
              <a:t>Gegründet</a:t>
            </a:r>
            <a:r>
              <a:rPr lang="de-DE" dirty="0" smtClean="0">
                <a:solidFill>
                  <a:prstClr val="black"/>
                </a:solidFill>
                <a:latin typeface="+mj-lt"/>
              </a:rPr>
              <a:t>:		November 2010</a:t>
            </a:r>
            <a:endParaRPr lang="de-DE" b="1" dirty="0" smtClean="0">
              <a:solidFill>
                <a:prstClr val="black"/>
              </a:solidFill>
              <a:latin typeface="+mj-lt"/>
            </a:endParaRPr>
          </a:p>
          <a:p>
            <a:pPr marL="195263" lvl="0" indent="-195263" defTabSz="860425" eaLnBrk="0" hangingPunct="0">
              <a:spcBef>
                <a:spcPts val="3600"/>
              </a:spcBef>
              <a:buClr>
                <a:srgbClr val="2A79D0">
                  <a:lumMod val="50000"/>
                </a:srgbClr>
              </a:buClr>
              <a:buFont typeface="Wingdings" pitchFamily="2" charset="2"/>
              <a:buChar char="§"/>
            </a:pPr>
            <a:r>
              <a:rPr lang="de-DE" b="1" dirty="0" smtClean="0">
                <a:solidFill>
                  <a:prstClr val="black"/>
                </a:solidFill>
                <a:latin typeface="+mj-lt"/>
              </a:rPr>
              <a:t>Firmensitz</a:t>
            </a:r>
            <a:r>
              <a:rPr lang="de-DE" dirty="0" smtClean="0">
                <a:solidFill>
                  <a:prstClr val="black"/>
                </a:solidFill>
                <a:latin typeface="+mj-lt"/>
              </a:rPr>
              <a:t>: 		Saarbrücken, Science Park</a:t>
            </a:r>
            <a:endParaRPr lang="de-DE" dirty="0">
              <a:solidFill>
                <a:prstClr val="black"/>
              </a:solidFill>
              <a:latin typeface="+mj-lt"/>
            </a:endParaRPr>
          </a:p>
          <a:p>
            <a:pPr marL="195263" lvl="0" indent="-195263" defTabSz="860425" eaLnBrk="0" hangingPunct="0">
              <a:spcBef>
                <a:spcPts val="3600"/>
              </a:spcBef>
              <a:buClr>
                <a:srgbClr val="2A79D0">
                  <a:lumMod val="50000"/>
                </a:srgbClr>
              </a:buClr>
              <a:buFont typeface="Wingdings" pitchFamily="2" charset="2"/>
              <a:buChar char="§"/>
            </a:pPr>
            <a:r>
              <a:rPr lang="de-DE" b="1" dirty="0" smtClean="0">
                <a:solidFill>
                  <a:prstClr val="black"/>
                </a:solidFill>
                <a:latin typeface="+mj-lt"/>
              </a:rPr>
              <a:t>Weitere Standorte:</a:t>
            </a:r>
            <a:r>
              <a:rPr lang="de-DE" dirty="0" smtClean="0">
                <a:solidFill>
                  <a:prstClr val="black"/>
                </a:solidFill>
                <a:latin typeface="+mj-lt"/>
              </a:rPr>
              <a:t>	München, Wien (im Aufbau)</a:t>
            </a:r>
            <a:endParaRPr lang="de-DE" dirty="0">
              <a:solidFill>
                <a:prstClr val="black"/>
              </a:solidFill>
              <a:latin typeface="+mj-lt"/>
            </a:endParaRPr>
          </a:p>
          <a:p>
            <a:pPr marL="195263" lvl="0" indent="-195263" defTabSz="860425" eaLnBrk="0" hangingPunct="0">
              <a:spcBef>
                <a:spcPts val="3600"/>
              </a:spcBef>
              <a:buClr>
                <a:srgbClr val="2A79D0">
                  <a:lumMod val="50000"/>
                </a:srgbClr>
              </a:buClr>
              <a:buFont typeface="Wingdings" pitchFamily="2" charset="2"/>
              <a:buChar char="§"/>
            </a:pPr>
            <a:r>
              <a:rPr lang="de-DE" b="1" dirty="0" smtClean="0">
                <a:solidFill>
                  <a:prstClr val="black"/>
                </a:solidFill>
                <a:latin typeface="+mj-lt"/>
              </a:rPr>
              <a:t>Mitarbeiter:	</a:t>
            </a:r>
            <a:r>
              <a:rPr lang="de-DE" dirty="0" smtClean="0">
                <a:solidFill>
                  <a:prstClr val="black"/>
                </a:solidFill>
                <a:latin typeface="+mj-lt"/>
              </a:rPr>
              <a:t>	50</a:t>
            </a:r>
            <a:endParaRPr lang="de-DE" dirty="0">
              <a:solidFill>
                <a:prstClr val="black"/>
              </a:solidFill>
              <a:latin typeface="+mj-lt"/>
            </a:endParaRPr>
          </a:p>
          <a:p>
            <a:pPr marL="195263" lvl="0" indent="-195263" defTabSz="860425" eaLnBrk="0" hangingPunct="0">
              <a:spcBef>
                <a:spcPts val="3600"/>
              </a:spcBef>
              <a:buClr>
                <a:srgbClr val="2A79D0">
                  <a:lumMod val="50000"/>
                </a:srgbClr>
              </a:buClr>
              <a:buFont typeface="Wingdings" pitchFamily="2" charset="2"/>
              <a:buChar char="§"/>
            </a:pPr>
            <a:r>
              <a:rPr lang="de-DE" b="1" dirty="0" smtClean="0">
                <a:solidFill>
                  <a:prstClr val="black"/>
                </a:solidFill>
                <a:latin typeface="+mj-lt"/>
              </a:rPr>
              <a:t>Gesellschafter:	</a:t>
            </a:r>
            <a:r>
              <a:rPr lang="de-DE" dirty="0" smtClean="0">
                <a:solidFill>
                  <a:prstClr val="black"/>
                </a:solidFill>
                <a:latin typeface="+mj-lt"/>
              </a:rPr>
              <a:t>Geschäftsführer, Partner &amp; </a:t>
            </a:r>
            <a:r>
              <a:rPr lang="de-DE" b="1" dirty="0" smtClean="0">
                <a:solidFill>
                  <a:prstClr val="black"/>
                </a:solidFill>
                <a:latin typeface="+mj-lt"/>
              </a:rPr>
              <a:t/>
            </a:r>
            <a:br>
              <a:rPr lang="de-DE" b="1" dirty="0" smtClean="0">
                <a:solidFill>
                  <a:prstClr val="black"/>
                </a:solidFill>
                <a:latin typeface="+mj-lt"/>
              </a:rPr>
            </a:br>
            <a:r>
              <a:rPr lang="de-DE" b="1" dirty="0" smtClean="0">
                <a:solidFill>
                  <a:prstClr val="black"/>
                </a:solidFill>
                <a:latin typeface="+mj-lt"/>
              </a:rPr>
              <a:t>			</a:t>
            </a:r>
            <a:r>
              <a:rPr lang="de-DE" dirty="0" smtClean="0">
                <a:solidFill>
                  <a:prstClr val="black"/>
                </a:solidFill>
                <a:latin typeface="+mj-lt"/>
              </a:rPr>
              <a:t>SCHEER GROUP (Prof. A.W. Scheer)</a:t>
            </a:r>
            <a:endParaRPr lang="en-US" dirty="0" smtClean="0">
              <a:solidFill>
                <a:prstClr val="black"/>
              </a:solidFill>
              <a:latin typeface="+mj-lt"/>
            </a:endParaRPr>
          </a:p>
          <a:p>
            <a:pPr marL="195263" lvl="0" indent="-195263" defTabSz="860425" eaLnBrk="0" hangingPunct="0">
              <a:spcBef>
                <a:spcPts val="3600"/>
              </a:spcBef>
              <a:buClr>
                <a:srgbClr val="2A79D0">
                  <a:lumMod val="50000"/>
                </a:srgbClr>
              </a:buClr>
              <a:buFont typeface="Wingdings" pitchFamily="2" charset="2"/>
              <a:buChar char="§"/>
            </a:pPr>
            <a:r>
              <a:rPr lang="de-DE" b="1" dirty="0" smtClean="0">
                <a:solidFill>
                  <a:prstClr val="black"/>
                </a:solidFill>
                <a:latin typeface="+mj-lt"/>
              </a:rPr>
              <a:t>Leistungsfokus: 	</a:t>
            </a:r>
            <a:r>
              <a:rPr lang="de-DE" dirty="0">
                <a:solidFill>
                  <a:prstClr val="black"/>
                </a:solidFill>
                <a:latin typeface="+mj-lt"/>
              </a:rPr>
              <a:t>Kompetente </a:t>
            </a:r>
            <a:r>
              <a:rPr lang="de-DE" dirty="0" smtClean="0">
                <a:solidFill>
                  <a:prstClr val="black"/>
                </a:solidFill>
                <a:latin typeface="+mj-lt"/>
              </a:rPr>
              <a:t>Beratung und 				Lösungen für ganzheitliches 				Prozessmanagement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689"/>
          <a:stretch/>
        </p:blipFill>
        <p:spPr bwMode="auto">
          <a:xfrm>
            <a:off x="6904781" y="3532317"/>
            <a:ext cx="2023463" cy="1096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4" r="14776"/>
          <a:stretch/>
        </p:blipFill>
        <p:spPr bwMode="auto">
          <a:xfrm>
            <a:off x="6904781" y="4757442"/>
            <a:ext cx="2040954" cy="182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liennummernplatzhalter 1"/>
          <p:cNvSpPr txBox="1">
            <a:spLocks/>
          </p:cNvSpPr>
          <p:nvPr/>
        </p:nvSpPr>
        <p:spPr>
          <a:xfrm>
            <a:off x="8719470" y="6526040"/>
            <a:ext cx="250825" cy="1492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ECFB74F-0196-4A0B-9507-747BCDFE05A8}" type="slidenum">
              <a:rPr lang="en-US" sz="1600" smtClean="0"/>
              <a:pPr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742587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3790534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bgerundetes Rechteck 8"/>
          <p:cNvSpPr/>
          <p:nvPr>
            <p:custDataLst>
              <p:tags r:id="rId3"/>
            </p:custDataLst>
          </p:nvPr>
        </p:nvSpPr>
        <p:spPr bwMode="auto">
          <a:xfrm>
            <a:off x="6321095" y="1816760"/>
            <a:ext cx="2700074" cy="1551357"/>
          </a:xfrm>
          <a:prstGeom prst="roundRect">
            <a:avLst>
              <a:gd name="adj" fmla="val 1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lvl="1" indent="-171450" defTabSz="711200" fontAlgn="auto">
              <a:spcBef>
                <a:spcPts val="60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de-DE" sz="1600" b="1" dirty="0" smtClean="0">
                <a:solidFill>
                  <a:schemeClr val="tx1"/>
                </a:solidFill>
                <a:latin typeface="+mj-lt"/>
              </a:rPr>
              <a:t>Wir steigern die Flexibilität, Schnelligkeit und Leistungsfähigkeit von geschäftskritischen  Prozessen </a:t>
            </a:r>
            <a:endParaRPr lang="de-DE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Abgerundetes Rechteck 11"/>
          <p:cNvSpPr/>
          <p:nvPr>
            <p:custDataLst>
              <p:tags r:id="rId4"/>
            </p:custDataLst>
          </p:nvPr>
        </p:nvSpPr>
        <p:spPr bwMode="auto">
          <a:xfrm>
            <a:off x="2015053" y="5170629"/>
            <a:ext cx="6058136" cy="968305"/>
          </a:xfrm>
          <a:prstGeom prst="roundRect">
            <a:avLst>
              <a:gd name="adj" fmla="val 1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lvl="1" indent="-171450" algn="ctr" defTabSz="711200" fontAlgn="auto">
              <a:spcBef>
                <a:spcPts val="600"/>
              </a:spcBef>
              <a:spcAft>
                <a:spcPct val="15000"/>
              </a:spcAft>
              <a:buFontTx/>
              <a:buChar char="••"/>
              <a:defRPr/>
            </a:pPr>
            <a:r>
              <a:rPr lang="de-DE" sz="1600" b="1" dirty="0">
                <a:solidFill>
                  <a:schemeClr val="tx1"/>
                </a:solidFill>
                <a:latin typeface="+mj-lt"/>
              </a:rPr>
              <a:t>Wir leiten Anforderungen an die IT ab, entwickeln und implementieren </a:t>
            </a:r>
            <a:r>
              <a:rPr lang="de-DE" sz="1600" b="1" dirty="0" smtClean="0">
                <a:solidFill>
                  <a:schemeClr val="tx1"/>
                </a:solidFill>
                <a:latin typeface="+mj-lt"/>
              </a:rPr>
              <a:t>maßgeschneiderte, schnell </a:t>
            </a:r>
            <a:r>
              <a:rPr lang="de-DE" sz="1600" b="1" dirty="0">
                <a:solidFill>
                  <a:schemeClr val="tx1"/>
                </a:solidFill>
                <a:latin typeface="+mj-lt"/>
              </a:rPr>
              <a:t>anpassbare Geschäftsarchitekturen</a:t>
            </a:r>
          </a:p>
        </p:txBody>
      </p:sp>
      <p:sp>
        <p:nvSpPr>
          <p:cNvPr id="6" name="Abgerundetes Rechteck 5"/>
          <p:cNvSpPr/>
          <p:nvPr>
            <p:custDataLst>
              <p:tags r:id="rId5"/>
            </p:custDataLst>
          </p:nvPr>
        </p:nvSpPr>
        <p:spPr bwMode="auto">
          <a:xfrm>
            <a:off x="96253" y="2261928"/>
            <a:ext cx="2698611" cy="1383632"/>
          </a:xfrm>
          <a:prstGeom prst="roundRect">
            <a:avLst>
              <a:gd name="adj" fmla="val 10000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lvl="1" indent="-171450" algn="ctr" defTabSz="711200" fontAlgn="auto">
              <a:spcBef>
                <a:spcPts val="600"/>
              </a:spcBef>
              <a:spcAft>
                <a:spcPct val="15000"/>
              </a:spcAft>
              <a:buFontTx/>
              <a:buChar char="••"/>
            </a:pPr>
            <a:r>
              <a:rPr lang="de-DE" sz="1600" b="1" dirty="0" smtClean="0">
                <a:solidFill>
                  <a:schemeClr val="tx1"/>
                </a:solidFill>
                <a:latin typeface="+mj-lt"/>
              </a:rPr>
              <a:t>Wir </a:t>
            </a:r>
            <a:r>
              <a:rPr lang="de-DE" sz="1600" b="1" dirty="0">
                <a:solidFill>
                  <a:schemeClr val="tx1"/>
                </a:solidFill>
                <a:latin typeface="+mj-lt"/>
              </a:rPr>
              <a:t>begleiten unsere Kunden bei der operativen Umsetzung ihrer </a:t>
            </a:r>
            <a:r>
              <a:rPr lang="de-DE" sz="1600" b="1" dirty="0" smtClean="0">
                <a:solidFill>
                  <a:schemeClr val="tx1"/>
                </a:solidFill>
                <a:latin typeface="+mj-lt"/>
              </a:rPr>
              <a:t>Unternehmens-strategie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177" name="Titel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215067" y="68766"/>
            <a:ext cx="7528257" cy="760412"/>
          </a:xfrm>
        </p:spPr>
        <p:txBody>
          <a:bodyPr/>
          <a:lstStyle/>
          <a:p>
            <a:r>
              <a:rPr lang="de-DE" sz="2400" dirty="0" smtClean="0"/>
              <a:t>Messbarer Nutzen für unsere Kunden</a:t>
            </a:r>
          </a:p>
        </p:txBody>
      </p:sp>
      <p:graphicFrame>
        <p:nvGraphicFramePr>
          <p:cNvPr id="4" name="Diagramm 3"/>
          <p:cNvGraphicFramePr/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796718519"/>
              </p:ext>
            </p:extLst>
          </p:nvPr>
        </p:nvGraphicFramePr>
        <p:xfrm>
          <a:off x="2003612" y="1234291"/>
          <a:ext cx="5231257" cy="4141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Rechteck 9"/>
          <p:cNvSpPr/>
          <p:nvPr>
            <p:custDataLst>
              <p:tags r:id="rId8"/>
            </p:custDataLst>
          </p:nvPr>
        </p:nvSpPr>
        <p:spPr>
          <a:xfrm>
            <a:off x="268941" y="941388"/>
            <a:ext cx="8752229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/>
          <a:lstStyle/>
          <a:p>
            <a:pPr marL="179387" algn="ctr" eaLnBrk="0" hangingPunct="0">
              <a:spcBef>
                <a:spcPts val="1000"/>
              </a:spcBef>
              <a:defRPr/>
            </a:pPr>
            <a:endParaRPr lang="de-DE" sz="19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1" name="Foliennummernplatzhalter 1"/>
          <p:cNvSpPr txBox="1">
            <a:spLocks/>
          </p:cNvSpPr>
          <p:nvPr/>
        </p:nvSpPr>
        <p:spPr>
          <a:xfrm>
            <a:off x="8719470" y="6526040"/>
            <a:ext cx="250825" cy="1492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ECFB74F-0196-4A0B-9507-747BCDFE05A8}" type="slidenum">
              <a:rPr lang="en-US" sz="1600" smtClean="0"/>
              <a:pPr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9566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Karrieremodell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5661" y="1091821"/>
            <a:ext cx="8441140" cy="545705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Karrierestufen: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864613" y="4950019"/>
            <a:ext cx="2719451" cy="583515"/>
            <a:chOff x="2422565" y="5545777"/>
            <a:chExt cx="3776353" cy="914400"/>
          </a:xfrm>
        </p:grpSpPr>
        <p:sp>
          <p:nvSpPr>
            <p:cNvPr id="5" name="Abgerundetes Rechteck 4"/>
            <p:cNvSpPr/>
            <p:nvPr/>
          </p:nvSpPr>
          <p:spPr>
            <a:xfrm>
              <a:off x="2422565" y="5545777"/>
              <a:ext cx="3776353" cy="9144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363361" y="5785939"/>
              <a:ext cx="2231295" cy="434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solidFill>
                    <a:schemeClr val="bg1"/>
                  </a:solidFill>
                  <a:latin typeface="+mj-lt"/>
                </a:rPr>
                <a:t>     Consultant </a:t>
              </a:r>
              <a:endParaRPr lang="de-DE" sz="1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1864613" y="5965360"/>
            <a:ext cx="2719450" cy="636762"/>
            <a:chOff x="2422565" y="5545777"/>
            <a:chExt cx="3776353" cy="997841"/>
          </a:xfrm>
        </p:grpSpPr>
        <p:sp>
          <p:nvSpPr>
            <p:cNvPr id="8" name="Abgerundetes Rechteck 7"/>
            <p:cNvSpPr/>
            <p:nvPr/>
          </p:nvSpPr>
          <p:spPr>
            <a:xfrm>
              <a:off x="2422565" y="5545777"/>
              <a:ext cx="3776353" cy="9144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412800" y="5820164"/>
              <a:ext cx="1988266" cy="723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chemeClr val="bg1"/>
                  </a:solidFill>
                  <a:latin typeface="+mj-lt"/>
                </a:rPr>
                <a:t>Business Analyst </a:t>
              </a:r>
            </a:p>
            <a:p>
              <a:r>
                <a:rPr lang="de-DE" sz="1200" b="1" dirty="0" smtClean="0">
                  <a:solidFill>
                    <a:schemeClr val="bg1"/>
                  </a:solidFill>
                  <a:latin typeface="+mj-lt"/>
                </a:rPr>
                <a:t>  </a:t>
              </a:r>
              <a:endParaRPr lang="de-DE" sz="1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1864613" y="3934679"/>
            <a:ext cx="2719451" cy="583515"/>
            <a:chOff x="2422565" y="5545777"/>
            <a:chExt cx="3776353" cy="914400"/>
          </a:xfrm>
        </p:grpSpPr>
        <p:sp>
          <p:nvSpPr>
            <p:cNvPr id="11" name="Abgerundetes Rechteck 10"/>
            <p:cNvSpPr/>
            <p:nvPr/>
          </p:nvSpPr>
          <p:spPr>
            <a:xfrm>
              <a:off x="2422565" y="5545777"/>
              <a:ext cx="3776353" cy="9144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3156335" y="5785939"/>
              <a:ext cx="2233126" cy="4340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chemeClr val="bg1"/>
                  </a:solidFill>
                  <a:latin typeface="+mj-lt"/>
                </a:rPr>
                <a:t>   Senior Consultant</a:t>
              </a:r>
              <a:endParaRPr lang="de-DE" sz="1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864613" y="2919339"/>
            <a:ext cx="2719451" cy="583515"/>
            <a:chOff x="2422565" y="5545777"/>
            <a:chExt cx="3776353" cy="914400"/>
          </a:xfrm>
        </p:grpSpPr>
        <p:sp>
          <p:nvSpPr>
            <p:cNvPr id="14" name="Abgerundetes Rechteck 13"/>
            <p:cNvSpPr/>
            <p:nvPr/>
          </p:nvSpPr>
          <p:spPr>
            <a:xfrm>
              <a:off x="2422565" y="5545777"/>
              <a:ext cx="3776353" cy="9144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156347" y="5858862"/>
              <a:ext cx="2308812" cy="4340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b="1" dirty="0" err="1" smtClean="0">
                  <a:solidFill>
                    <a:schemeClr val="bg1"/>
                  </a:solidFill>
                  <a:latin typeface="+mj-lt"/>
                </a:rPr>
                <a:t>Principal</a:t>
              </a:r>
              <a:r>
                <a:rPr lang="de-DE" sz="1200" b="1" dirty="0" smtClean="0">
                  <a:solidFill>
                    <a:schemeClr val="bg1"/>
                  </a:solidFill>
                  <a:latin typeface="+mj-lt"/>
                </a:rPr>
                <a:t> Consultant</a:t>
              </a:r>
              <a:endParaRPr lang="de-DE" sz="1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1864613" y="1903999"/>
            <a:ext cx="2719451" cy="583515"/>
            <a:chOff x="2422565" y="5545777"/>
            <a:chExt cx="3776353" cy="914400"/>
          </a:xfrm>
        </p:grpSpPr>
        <p:sp>
          <p:nvSpPr>
            <p:cNvPr id="17" name="Abgerundetes Rechteck 16"/>
            <p:cNvSpPr/>
            <p:nvPr/>
          </p:nvSpPr>
          <p:spPr>
            <a:xfrm>
              <a:off x="2422565" y="5545777"/>
              <a:ext cx="3776353" cy="9144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363369" y="5837961"/>
              <a:ext cx="1894775" cy="4340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b="1" dirty="0" smtClean="0">
                  <a:solidFill>
                    <a:schemeClr val="bg1"/>
                  </a:solidFill>
                  <a:latin typeface="+mj-lt"/>
                </a:rPr>
                <a:t>Senior Manager</a:t>
              </a:r>
              <a:endParaRPr lang="de-DE" sz="1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9" name="Gestreifter Pfeil nach rechts 18"/>
          <p:cNvSpPr/>
          <p:nvPr/>
        </p:nvSpPr>
        <p:spPr>
          <a:xfrm rot="16200000">
            <a:off x="2913308" y="5194257"/>
            <a:ext cx="621602" cy="1190863"/>
          </a:xfrm>
          <a:prstGeom prst="stripedRightArrow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Gestreifter Pfeil nach rechts 19"/>
          <p:cNvSpPr/>
          <p:nvPr/>
        </p:nvSpPr>
        <p:spPr>
          <a:xfrm rot="16200000">
            <a:off x="2913538" y="4168401"/>
            <a:ext cx="621602" cy="1190863"/>
          </a:xfrm>
          <a:prstGeom prst="stripedRightArrow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Gestreifter Pfeil nach rechts 20"/>
          <p:cNvSpPr/>
          <p:nvPr/>
        </p:nvSpPr>
        <p:spPr>
          <a:xfrm rot="16200000">
            <a:off x="2913308" y="3158510"/>
            <a:ext cx="621602" cy="1190863"/>
          </a:xfrm>
          <a:prstGeom prst="stripedRightArrow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Gestreifter Pfeil nach rechts 21"/>
          <p:cNvSpPr/>
          <p:nvPr/>
        </p:nvSpPr>
        <p:spPr>
          <a:xfrm rot="16200000">
            <a:off x="2913308" y="2131295"/>
            <a:ext cx="621602" cy="1190863"/>
          </a:xfrm>
          <a:prstGeom prst="stripedRightArrow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estreifter Pfeil nach rechts 22"/>
          <p:cNvSpPr/>
          <p:nvPr/>
        </p:nvSpPr>
        <p:spPr>
          <a:xfrm>
            <a:off x="4804012" y="1801504"/>
            <a:ext cx="818865" cy="925221"/>
          </a:xfrm>
          <a:prstGeom prst="stripedRightArrow">
            <a:avLst>
              <a:gd name="adj1" fmla="val 50000"/>
              <a:gd name="adj2" fmla="val 41008"/>
            </a:avLst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/>
          <p:cNvGrpSpPr/>
          <p:nvPr/>
        </p:nvGrpSpPr>
        <p:grpSpPr>
          <a:xfrm>
            <a:off x="5827595" y="1903998"/>
            <a:ext cx="2348571" cy="617771"/>
            <a:chOff x="2422565" y="5545777"/>
            <a:chExt cx="3776353" cy="914400"/>
          </a:xfrm>
        </p:grpSpPr>
        <p:sp>
          <p:nvSpPr>
            <p:cNvPr id="25" name="Abgerundetes Rechteck 24"/>
            <p:cNvSpPr/>
            <p:nvPr/>
          </p:nvSpPr>
          <p:spPr>
            <a:xfrm>
              <a:off x="2422565" y="5545777"/>
              <a:ext cx="3776353" cy="9144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121938" y="5820164"/>
              <a:ext cx="2376995" cy="339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b="1" dirty="0" err="1" smtClean="0">
                  <a:solidFill>
                    <a:schemeClr val="bg1"/>
                  </a:solidFill>
                  <a:latin typeface="+mj-lt"/>
                </a:rPr>
                <a:t>Associate</a:t>
              </a:r>
              <a:r>
                <a:rPr lang="de-DE" sz="1200" b="1" dirty="0" smtClean="0">
                  <a:solidFill>
                    <a:schemeClr val="bg1"/>
                  </a:solidFill>
                  <a:latin typeface="+mj-lt"/>
                </a:rPr>
                <a:t> Partner</a:t>
              </a:r>
              <a:endParaRPr lang="de-DE" sz="1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5827595" y="1126977"/>
            <a:ext cx="2348571" cy="53805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latin typeface="+mj-lt"/>
              </a:rPr>
              <a:t>Senior Partner</a:t>
            </a:r>
            <a:endParaRPr lang="de-DE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352647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cs typeface="Arial" pitchFamily="34" charset="0"/>
              </a:rPr>
              <a:t>Karrierestufen - Consultant</a:t>
            </a:r>
            <a:endParaRPr lang="de-DE" sz="2400" dirty="0"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4967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b="1" dirty="0" smtClean="0">
                <a:cs typeface="Arial" pitchFamily="34" charset="0"/>
              </a:rPr>
              <a:t>Anforderungen:</a:t>
            </a:r>
          </a:p>
          <a:p>
            <a:r>
              <a:rPr lang="de-DE" dirty="0" smtClean="0">
                <a:cs typeface="Arial" pitchFamily="34" charset="0"/>
              </a:rPr>
              <a:t>Berufserfahrung 1-3 Jahre</a:t>
            </a:r>
          </a:p>
          <a:p>
            <a:pPr marL="201168" indent="-201168">
              <a:spcAft>
                <a:spcPts val="0"/>
              </a:spcAft>
              <a:buSzPts val="2000"/>
              <a:buFont typeface="Wingdings"/>
              <a:buChar char="§"/>
            </a:pPr>
            <a:r>
              <a:rPr lang="de-DE" dirty="0">
                <a:solidFill>
                  <a:srgbClr val="000000"/>
                </a:solidFill>
                <a:cs typeface="Arial"/>
              </a:rPr>
              <a:t>Kennt die Grundlagen des Projektmanagements</a:t>
            </a:r>
            <a:endParaRPr lang="de-DE" dirty="0"/>
          </a:p>
          <a:p>
            <a:r>
              <a:rPr lang="de-DE" dirty="0" smtClean="0">
                <a:cs typeface="Arial" pitchFamily="34" charset="0"/>
              </a:rPr>
              <a:t>Arbeitet in Projekten bei der Projektrealisierung </a:t>
            </a:r>
          </a:p>
          <a:p>
            <a:pPr marL="201168" indent="-201168">
              <a:spcAft>
                <a:spcPts val="0"/>
              </a:spcAft>
              <a:buFont typeface="Wingdings"/>
              <a:buChar char="§"/>
            </a:pPr>
            <a:r>
              <a:rPr lang="de-DE" dirty="0">
                <a:solidFill>
                  <a:srgbClr val="000000"/>
                </a:solidFill>
                <a:cs typeface="Arial"/>
              </a:rPr>
              <a:t>Koordiniert seine Projektaktivitäten selbständig (z. B. Workshop Vorbereitungen und einfache </a:t>
            </a:r>
            <a:r>
              <a:rPr lang="de-DE" dirty="0" smtClean="0">
                <a:solidFill>
                  <a:srgbClr val="000000"/>
                </a:solidFill>
                <a:cs typeface="Arial"/>
              </a:rPr>
              <a:t>Workshop Durchführungen</a:t>
            </a:r>
            <a:r>
              <a:rPr lang="de-DE" dirty="0">
                <a:solidFill>
                  <a:srgbClr val="000000"/>
                </a:solidFill>
                <a:cs typeface="Arial"/>
              </a:rPr>
              <a:t>, </a:t>
            </a:r>
            <a:r>
              <a:rPr lang="de-DE" dirty="0" smtClean="0">
                <a:solidFill>
                  <a:srgbClr val="000000"/>
                </a:solidFill>
                <a:cs typeface="Arial"/>
              </a:rPr>
              <a:t>Dokumentationen</a:t>
            </a:r>
            <a:r>
              <a:rPr lang="de-DE" dirty="0">
                <a:solidFill>
                  <a:srgbClr val="000000"/>
                </a:solidFill>
                <a:cs typeface="Arial"/>
              </a:rPr>
              <a:t>)</a:t>
            </a:r>
            <a:endParaRPr lang="de-DE" dirty="0"/>
          </a:p>
          <a:p>
            <a:r>
              <a:rPr lang="de-DE" dirty="0" smtClean="0">
                <a:cs typeface="Arial" pitchFamily="34" charset="0"/>
              </a:rPr>
              <a:t>Unterstützt die Konzeption, Entwicklung und Umsetzung der Lösungen</a:t>
            </a:r>
          </a:p>
          <a:p>
            <a:r>
              <a:rPr lang="de-DE" dirty="0" smtClean="0">
                <a:cs typeface="Arial" pitchFamily="34" charset="0"/>
              </a:rPr>
              <a:t>Erstellt Konzepte, Analysen und Dokumentationen</a:t>
            </a:r>
          </a:p>
          <a:p>
            <a:r>
              <a:rPr lang="de-DE" dirty="0" smtClean="0">
                <a:cs typeface="Arial" pitchFamily="34" charset="0"/>
              </a:rPr>
              <a:t>Unterstützt bei der Angebotserstellung und Vertriebsarbeit</a:t>
            </a:r>
          </a:p>
          <a:p>
            <a:r>
              <a:rPr lang="de-DE" dirty="0" smtClean="0">
                <a:cs typeface="Arial" pitchFamily="34" charset="0"/>
              </a:rPr>
              <a:t>Bereitet Fachthemen auf</a:t>
            </a:r>
          </a:p>
          <a:p>
            <a:pPr>
              <a:buFont typeface="Symbol" pitchFamily="18" charset="2"/>
              <a:buChar char="-"/>
            </a:pPr>
            <a:endParaRPr lang="de-DE" dirty="0"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2103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Karrierestufen - Consultant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1003"/>
            <a:ext cx="8229600" cy="494048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de-DE" b="1" dirty="0" smtClean="0">
                <a:solidFill>
                  <a:srgbClr val="000000"/>
                </a:solidFill>
                <a:cs typeface="Arial"/>
              </a:rPr>
              <a:t>Entwicklungsmaßnahmen:</a:t>
            </a:r>
            <a:endParaRPr lang="de-DE" b="1" dirty="0"/>
          </a:p>
          <a:p>
            <a:pPr marL="201168" indent="-201168"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cs typeface="Arial"/>
              </a:rPr>
              <a:t>Kompetenzstärkung: Dialog, Konflikt</a:t>
            </a:r>
          </a:p>
          <a:p>
            <a:pPr marL="201168" indent="-201168"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cs typeface="Arial"/>
              </a:rPr>
              <a:t>Fachliche Schulung im Thema</a:t>
            </a:r>
          </a:p>
          <a:p>
            <a:pPr marL="201168" indent="-201168">
              <a:spcAft>
                <a:spcPts val="0"/>
              </a:spcAft>
            </a:pPr>
            <a:endParaRPr lang="de-DE" dirty="0"/>
          </a:p>
          <a:p>
            <a:pPr marL="0" indent="0">
              <a:spcAft>
                <a:spcPts val="0"/>
              </a:spcAft>
              <a:buNone/>
            </a:pPr>
            <a:r>
              <a:rPr lang="de-DE" b="1" dirty="0" smtClean="0">
                <a:solidFill>
                  <a:srgbClr val="000000"/>
                </a:solidFill>
                <a:cs typeface="Arial"/>
              </a:rPr>
              <a:t>Beförderungskriterien:</a:t>
            </a:r>
            <a:endParaRPr lang="de-DE" u="sng" dirty="0" smtClean="0">
              <a:solidFill>
                <a:srgbClr val="000000"/>
              </a:solidFill>
              <a:cs typeface="Arial"/>
            </a:endParaRPr>
          </a:p>
          <a:p>
            <a:r>
              <a:rPr lang="de-DE" dirty="0" smtClean="0">
                <a:cs typeface="Arial" pitchFamily="34" charset="0"/>
              </a:rPr>
              <a:t>Gute </a:t>
            </a:r>
            <a:r>
              <a:rPr lang="de-DE" dirty="0">
                <a:cs typeface="Arial" pitchFamily="34" charset="0"/>
              </a:rPr>
              <a:t>Beurteilung durch den Vorgesetzten und Projektleiter</a:t>
            </a:r>
          </a:p>
          <a:p>
            <a:r>
              <a:rPr lang="de-DE" dirty="0" smtClean="0">
                <a:cs typeface="Arial" pitchFamily="34" charset="0"/>
              </a:rPr>
              <a:t>Erfüllt die Anforderungen des Karrierelevel</a:t>
            </a:r>
          </a:p>
          <a:p>
            <a:r>
              <a:rPr lang="de-DE" dirty="0" smtClean="0">
                <a:solidFill>
                  <a:srgbClr val="000000"/>
                </a:solidFill>
                <a:cs typeface="Arial"/>
              </a:rPr>
              <a:t>Erfolgreiche </a:t>
            </a:r>
            <a:r>
              <a:rPr lang="de-DE" dirty="0">
                <a:solidFill>
                  <a:srgbClr val="000000"/>
                </a:solidFill>
                <a:cs typeface="Arial"/>
              </a:rPr>
              <a:t>Umsetzung des im Rahmen der Entwicklungsmaßnahmen Erlernten</a:t>
            </a:r>
            <a:endParaRPr lang="de-DE" dirty="0"/>
          </a:p>
          <a:p>
            <a:r>
              <a:rPr lang="de-DE" dirty="0">
                <a:cs typeface="Arial" pitchFamily="34" charset="0"/>
              </a:rPr>
              <a:t>Ernennung durch den Vorgesetzten</a:t>
            </a:r>
          </a:p>
          <a:p>
            <a:pPr marL="0" indent="0">
              <a:spcAft>
                <a:spcPts val="0"/>
              </a:spcAft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46459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52439" y="3813437"/>
            <a:ext cx="4648205" cy="988360"/>
          </a:xfrm>
        </p:spPr>
        <p:txBody>
          <a:bodyPr/>
          <a:lstStyle/>
          <a:p>
            <a:pPr algn="ctr"/>
            <a:r>
              <a:rPr lang="de-DE" dirty="0" smtClean="0"/>
              <a:t>Vielen Dank für Ihre Aufmerksamkeit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368405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THINKCELLUNDODONOTDELET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jkZZuQQUajJCql9XPu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2w0MLTUz0CzAoBmemRXO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XB04BEcEemLQ6jJhdv0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FRHdNpKEmAyKXIqAB0.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yuvJRWjUyC1ZYAZpvAA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4_uNVXMsEub.YOyeuF9_w"/>
</p:tagLst>
</file>

<file path=ppt/theme/theme1.xml><?xml version="1.0" encoding="utf-8"?>
<a:theme xmlns:a="http://schemas.openxmlformats.org/drawingml/2006/main" name="Scheer Group Master">
  <a:themeElements>
    <a:clrScheme name="Blu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2D2D2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2A79D0"/>
      </a:accent6>
      <a:hlink>
        <a:srgbClr val="C00000"/>
      </a:hlink>
      <a:folHlink>
        <a:srgbClr val="528028"/>
      </a:folHlink>
    </a:clrScheme>
    <a:fontScheme name="Scheer Group Master">
      <a:majorFont>
        <a:latin typeface="Century Gothic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</Words>
  <Application>Microsoft Macintosh PowerPoint</Application>
  <PresentationFormat>Bildschirmpräsentation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Scheer Group Master</vt:lpstr>
      <vt:lpstr>think-cell Slide</vt:lpstr>
      <vt:lpstr>Unternehmenspräsentation</vt:lpstr>
      <vt:lpstr>SCHEER GROUP - Unternehmen der Zukunft !</vt:lpstr>
      <vt:lpstr>Kurzprofil der SCHEER Management</vt:lpstr>
      <vt:lpstr>Messbarer Nutzen für unsere Kunden</vt:lpstr>
      <vt:lpstr>Karrieremodell</vt:lpstr>
      <vt:lpstr>Karrierestufen - Consultant</vt:lpstr>
      <vt:lpstr>Karrierestufen - Consultant</vt:lpstr>
      <vt:lpstr>Vielen Dank für Ihre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Scheer Management GmbH</dc:title>
  <dc:creator>Marc Huffer</dc:creator>
  <cp:lastModifiedBy>Stefan Szalay</cp:lastModifiedBy>
  <cp:revision>522</cp:revision>
  <cp:lastPrinted>2011-05-11T20:06:59Z</cp:lastPrinted>
  <dcterms:created xsi:type="dcterms:W3CDTF">2009-11-12T14:02:43Z</dcterms:created>
  <dcterms:modified xsi:type="dcterms:W3CDTF">2011-11-09T10:54:08Z</dcterms:modified>
</cp:coreProperties>
</file>